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6"/>
  </p:notesMasterIdLst>
  <p:handoutMasterIdLst>
    <p:handoutMasterId r:id="rId47"/>
  </p:handoutMasterIdLst>
  <p:sldIdLst>
    <p:sldId id="327" r:id="rId5"/>
    <p:sldId id="330" r:id="rId6"/>
    <p:sldId id="331" r:id="rId7"/>
    <p:sldId id="332" r:id="rId8"/>
    <p:sldId id="298" r:id="rId9"/>
    <p:sldId id="262" r:id="rId10"/>
    <p:sldId id="263"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37" r:id="rId26"/>
    <p:sldId id="309" r:id="rId27"/>
    <p:sldId id="333" r:id="rId28"/>
    <p:sldId id="310" r:id="rId29"/>
    <p:sldId id="311" r:id="rId30"/>
    <p:sldId id="312" r:id="rId31"/>
    <p:sldId id="334" r:id="rId32"/>
    <p:sldId id="313" r:id="rId33"/>
    <p:sldId id="335" r:id="rId34"/>
    <p:sldId id="336" r:id="rId35"/>
    <p:sldId id="317" r:id="rId36"/>
    <p:sldId id="294" r:id="rId37"/>
    <p:sldId id="296" r:id="rId38"/>
    <p:sldId id="318" r:id="rId39"/>
    <p:sldId id="319" r:id="rId40"/>
    <p:sldId id="288" r:id="rId41"/>
    <p:sldId id="289" r:id="rId42"/>
    <p:sldId id="320" r:id="rId43"/>
    <p:sldId id="274" r:id="rId44"/>
    <p:sldId id="329" r:id="rId4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CEB58C-DBA6-468A-8DF6-BF93179B95CA}" v="47" dt="2023-08-30T15:59:19.357"/>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54" d="100"/>
          <a:sy n="54" d="100"/>
        </p:scale>
        <p:origin x="1320" y="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dige, Rosemary" userId="cd8c28d2-b3b2-4f6d-98fe-a2454734f921" providerId="ADAL" clId="{D8CEB58C-DBA6-468A-8DF6-BF93179B95CA}"/>
    <pc:docChg chg="undo custSel addSld delSld modSld">
      <pc:chgData name="Medige, Rosemary" userId="cd8c28d2-b3b2-4f6d-98fe-a2454734f921" providerId="ADAL" clId="{D8CEB58C-DBA6-468A-8DF6-BF93179B95CA}" dt="2023-08-30T16:21:38.730" v="7461" actId="108"/>
      <pc:docMkLst>
        <pc:docMk/>
      </pc:docMkLst>
      <pc:sldChg chg="modSp mod">
        <pc:chgData name="Medige, Rosemary" userId="cd8c28d2-b3b2-4f6d-98fe-a2454734f921" providerId="ADAL" clId="{D8CEB58C-DBA6-468A-8DF6-BF93179B95CA}" dt="2023-08-30T16:13:06.232" v="6929" actId="1076"/>
        <pc:sldMkLst>
          <pc:docMk/>
          <pc:sldMk cId="1553432724" sldId="262"/>
        </pc:sldMkLst>
        <pc:spChg chg="mod">
          <ac:chgData name="Medige, Rosemary" userId="cd8c28d2-b3b2-4f6d-98fe-a2454734f921" providerId="ADAL" clId="{D8CEB58C-DBA6-468A-8DF6-BF93179B95CA}" dt="2023-08-30T16:13:06.232" v="6929" actId="1076"/>
          <ac:spMkLst>
            <pc:docMk/>
            <pc:sldMk cId="1553432724" sldId="262"/>
            <ac:spMk id="7" creationId="{0BFEC426-B615-E549-83E5-140FD588BC64}"/>
          </ac:spMkLst>
        </pc:spChg>
      </pc:sldChg>
      <pc:sldChg chg="addSp delSp modSp mod">
        <pc:chgData name="Medige, Rosemary" userId="cd8c28d2-b3b2-4f6d-98fe-a2454734f921" providerId="ADAL" clId="{D8CEB58C-DBA6-468A-8DF6-BF93179B95CA}" dt="2023-08-29T18:02:52.136" v="3496"/>
        <pc:sldMkLst>
          <pc:docMk/>
          <pc:sldMk cId="3288665831" sldId="263"/>
        </pc:sldMkLst>
        <pc:spChg chg="add mod">
          <ac:chgData name="Medige, Rosemary" userId="cd8c28d2-b3b2-4f6d-98fe-a2454734f921" providerId="ADAL" clId="{D8CEB58C-DBA6-468A-8DF6-BF93179B95CA}" dt="2023-08-29T17:24:12.644" v="2298" actId="20577"/>
          <ac:spMkLst>
            <pc:docMk/>
            <pc:sldMk cId="3288665831" sldId="263"/>
            <ac:spMk id="2" creationId="{EE773D41-7181-D7F4-D4A7-E7AB7E606E33}"/>
          </ac:spMkLst>
        </pc:spChg>
        <pc:spChg chg="add mod">
          <ac:chgData name="Medige, Rosemary" userId="cd8c28d2-b3b2-4f6d-98fe-a2454734f921" providerId="ADAL" clId="{D8CEB58C-DBA6-468A-8DF6-BF93179B95CA}" dt="2023-08-29T17:24:15.485" v="2301" actId="20577"/>
          <ac:spMkLst>
            <pc:docMk/>
            <pc:sldMk cId="3288665831" sldId="263"/>
            <ac:spMk id="3" creationId="{319BA646-95AE-0986-1E79-B0A1F9411CA3}"/>
          </ac:spMkLst>
        </pc:spChg>
        <pc:spChg chg="add mod">
          <ac:chgData name="Medige, Rosemary" userId="cd8c28d2-b3b2-4f6d-98fe-a2454734f921" providerId="ADAL" clId="{D8CEB58C-DBA6-468A-8DF6-BF93179B95CA}" dt="2023-08-29T17:24:18.132" v="2304" actId="20577"/>
          <ac:spMkLst>
            <pc:docMk/>
            <pc:sldMk cId="3288665831" sldId="263"/>
            <ac:spMk id="4" creationId="{5D3CED60-0F4D-D67B-682B-26CAC2A8050B}"/>
          </ac:spMkLst>
        </pc:spChg>
        <pc:spChg chg="del mod">
          <ac:chgData name="Medige, Rosemary" userId="cd8c28d2-b3b2-4f6d-98fe-a2454734f921" providerId="ADAL" clId="{D8CEB58C-DBA6-468A-8DF6-BF93179B95CA}" dt="2023-08-29T17:23:41.620" v="2288" actId="478"/>
          <ac:spMkLst>
            <pc:docMk/>
            <pc:sldMk cId="3288665831" sldId="263"/>
            <ac:spMk id="5" creationId="{1B07C49E-AFFC-EC46-8930-E4D428F5F943}"/>
          </ac:spMkLst>
        </pc:spChg>
        <pc:spChg chg="add mod">
          <ac:chgData name="Medige, Rosemary" userId="cd8c28d2-b3b2-4f6d-98fe-a2454734f921" providerId="ADAL" clId="{D8CEB58C-DBA6-468A-8DF6-BF93179B95CA}" dt="2023-08-29T17:24:22.047" v="2307" actId="20577"/>
          <ac:spMkLst>
            <pc:docMk/>
            <pc:sldMk cId="3288665831" sldId="263"/>
            <ac:spMk id="7" creationId="{950AD622-D438-FAEC-B0BF-503B97DB4502}"/>
          </ac:spMkLst>
        </pc:spChg>
        <pc:spChg chg="add mod">
          <ac:chgData name="Medige, Rosemary" userId="cd8c28d2-b3b2-4f6d-98fe-a2454734f921" providerId="ADAL" clId="{D8CEB58C-DBA6-468A-8DF6-BF93179B95CA}" dt="2023-08-29T17:24:24.025" v="2310" actId="20577"/>
          <ac:spMkLst>
            <pc:docMk/>
            <pc:sldMk cId="3288665831" sldId="263"/>
            <ac:spMk id="8" creationId="{6CA2E04E-9088-269D-257A-97B049C18E3C}"/>
          </ac:spMkLst>
        </pc:spChg>
        <pc:spChg chg="add mod">
          <ac:chgData name="Medige, Rosemary" userId="cd8c28d2-b3b2-4f6d-98fe-a2454734f921" providerId="ADAL" clId="{D8CEB58C-DBA6-468A-8DF6-BF93179B95CA}" dt="2023-08-29T17:24:26.634" v="2313" actId="20577"/>
          <ac:spMkLst>
            <pc:docMk/>
            <pc:sldMk cId="3288665831" sldId="263"/>
            <ac:spMk id="9" creationId="{1203B33B-7C90-0BA9-244D-373F32CE98E2}"/>
          </ac:spMkLst>
        </pc:spChg>
        <pc:spChg chg="add mod">
          <ac:chgData name="Medige, Rosemary" userId="cd8c28d2-b3b2-4f6d-98fe-a2454734f921" providerId="ADAL" clId="{D8CEB58C-DBA6-468A-8DF6-BF93179B95CA}" dt="2023-08-29T17:24:32.028" v="2316" actId="20577"/>
          <ac:spMkLst>
            <pc:docMk/>
            <pc:sldMk cId="3288665831" sldId="263"/>
            <ac:spMk id="10" creationId="{079ABD37-FF7C-C9CA-E5D9-7D1FABBBAC31}"/>
          </ac:spMkLst>
        </pc:spChg>
        <pc:spChg chg="add mod">
          <ac:chgData name="Medige, Rosemary" userId="cd8c28d2-b3b2-4f6d-98fe-a2454734f921" providerId="ADAL" clId="{D8CEB58C-DBA6-468A-8DF6-BF93179B95CA}" dt="2023-08-29T17:26:06.604" v="2335" actId="1076"/>
          <ac:spMkLst>
            <pc:docMk/>
            <pc:sldMk cId="3288665831" sldId="263"/>
            <ac:spMk id="11" creationId="{7772DC79-7A68-614E-FFE1-08C1296C886F}"/>
          </ac:spMkLst>
        </pc:spChg>
        <pc:spChg chg="add mod">
          <ac:chgData name="Medige, Rosemary" userId="cd8c28d2-b3b2-4f6d-98fe-a2454734f921" providerId="ADAL" clId="{D8CEB58C-DBA6-468A-8DF6-BF93179B95CA}" dt="2023-08-29T17:25:24.914" v="2324" actId="14100"/>
          <ac:spMkLst>
            <pc:docMk/>
            <pc:sldMk cId="3288665831" sldId="263"/>
            <ac:spMk id="13" creationId="{EA44C5D7-2760-3BFA-7B4A-01CB7D96928A}"/>
          </ac:spMkLst>
        </pc:spChg>
        <pc:spChg chg="add mod">
          <ac:chgData name="Medige, Rosemary" userId="cd8c28d2-b3b2-4f6d-98fe-a2454734f921" providerId="ADAL" clId="{D8CEB58C-DBA6-468A-8DF6-BF93179B95CA}" dt="2023-08-29T17:25:30.917" v="2326" actId="14100"/>
          <ac:spMkLst>
            <pc:docMk/>
            <pc:sldMk cId="3288665831" sldId="263"/>
            <ac:spMk id="14" creationId="{052D0661-57E4-D146-BEE9-C0BA09C2A1F1}"/>
          </ac:spMkLst>
        </pc:spChg>
        <pc:spChg chg="add mod">
          <ac:chgData name="Medige, Rosemary" userId="cd8c28d2-b3b2-4f6d-98fe-a2454734f921" providerId="ADAL" clId="{D8CEB58C-DBA6-468A-8DF6-BF93179B95CA}" dt="2023-08-29T17:25:37.127" v="2328" actId="14100"/>
          <ac:spMkLst>
            <pc:docMk/>
            <pc:sldMk cId="3288665831" sldId="263"/>
            <ac:spMk id="15" creationId="{D0D79A25-7E16-6F76-299F-7E4F0A208D6E}"/>
          </ac:spMkLst>
        </pc:spChg>
        <pc:spChg chg="add mod">
          <ac:chgData name="Medige, Rosemary" userId="cd8c28d2-b3b2-4f6d-98fe-a2454734f921" providerId="ADAL" clId="{D8CEB58C-DBA6-468A-8DF6-BF93179B95CA}" dt="2023-08-29T17:25:43.414" v="2331" actId="14100"/>
          <ac:spMkLst>
            <pc:docMk/>
            <pc:sldMk cId="3288665831" sldId="263"/>
            <ac:spMk id="16" creationId="{889FE5B9-80CD-3AB9-CB37-79FF5C8834C0}"/>
          </ac:spMkLst>
        </pc:spChg>
        <pc:spChg chg="add mod">
          <ac:chgData name="Medige, Rosemary" userId="cd8c28d2-b3b2-4f6d-98fe-a2454734f921" providerId="ADAL" clId="{D8CEB58C-DBA6-468A-8DF6-BF93179B95CA}" dt="2023-08-29T17:25:53.237" v="2334" actId="14100"/>
          <ac:spMkLst>
            <pc:docMk/>
            <pc:sldMk cId="3288665831" sldId="263"/>
            <ac:spMk id="17" creationId="{FF505102-3548-972C-0087-7B87BAA21E54}"/>
          </ac:spMkLst>
        </pc:spChg>
        <pc:spChg chg="add mod">
          <ac:chgData name="Medige, Rosemary" userId="cd8c28d2-b3b2-4f6d-98fe-a2454734f921" providerId="ADAL" clId="{D8CEB58C-DBA6-468A-8DF6-BF93179B95CA}" dt="2023-08-29T18:02:52.136" v="3496"/>
          <ac:spMkLst>
            <pc:docMk/>
            <pc:sldMk cId="3288665831" sldId="263"/>
            <ac:spMk id="18" creationId="{779DC44C-9B50-9F34-C453-178B90D22F2A}"/>
          </ac:spMkLst>
        </pc:spChg>
      </pc:sldChg>
      <pc:sldChg chg="addSp delSp modSp mod">
        <pc:chgData name="Medige, Rosemary" userId="cd8c28d2-b3b2-4f6d-98fe-a2454734f921" providerId="ADAL" clId="{D8CEB58C-DBA6-468A-8DF6-BF93179B95CA}" dt="2023-08-29T18:01:44.789" v="3490"/>
        <pc:sldMkLst>
          <pc:docMk/>
          <pc:sldMk cId="2987552906" sldId="264"/>
        </pc:sldMkLst>
        <pc:spChg chg="add del mod">
          <ac:chgData name="Medige, Rosemary" userId="cd8c28d2-b3b2-4f6d-98fe-a2454734f921" providerId="ADAL" clId="{D8CEB58C-DBA6-468A-8DF6-BF93179B95CA}" dt="2023-08-29T17:50:20.622" v="2584" actId="478"/>
          <ac:spMkLst>
            <pc:docMk/>
            <pc:sldMk cId="2987552906" sldId="264"/>
            <ac:spMk id="2" creationId="{6B312479-AF0B-3112-FAB3-D2E3FDF7CA20}"/>
          </ac:spMkLst>
        </pc:spChg>
        <pc:spChg chg="add del mod">
          <ac:chgData name="Medige, Rosemary" userId="cd8c28d2-b3b2-4f6d-98fe-a2454734f921" providerId="ADAL" clId="{D8CEB58C-DBA6-468A-8DF6-BF93179B95CA}" dt="2023-08-29T17:51:37.849" v="2633" actId="20577"/>
          <ac:spMkLst>
            <pc:docMk/>
            <pc:sldMk cId="2987552906" sldId="264"/>
            <ac:spMk id="3" creationId="{5CCA4651-6D72-642B-6542-0C7351DB4ACB}"/>
          </ac:spMkLst>
        </pc:spChg>
        <pc:spChg chg="del">
          <ac:chgData name="Medige, Rosemary" userId="cd8c28d2-b3b2-4f6d-98fe-a2454734f921" providerId="ADAL" clId="{D8CEB58C-DBA6-468A-8DF6-BF93179B95CA}" dt="2023-08-29T17:50:02.001" v="2581" actId="478"/>
          <ac:spMkLst>
            <pc:docMk/>
            <pc:sldMk cId="2987552906" sldId="264"/>
            <ac:spMk id="5" creationId="{1B07C49E-AFFC-EC46-8930-E4D428F5F943}"/>
          </ac:spMkLst>
        </pc:spChg>
        <pc:spChg chg="add del mod">
          <ac:chgData name="Medige, Rosemary" userId="cd8c28d2-b3b2-4f6d-98fe-a2454734f921" providerId="ADAL" clId="{D8CEB58C-DBA6-468A-8DF6-BF93179B95CA}" dt="2023-08-29T17:52:01.194" v="2688" actId="20577"/>
          <ac:spMkLst>
            <pc:docMk/>
            <pc:sldMk cId="2987552906" sldId="264"/>
            <ac:spMk id="6" creationId="{DDAA1514-3BE3-623D-66B2-2DF8417FE54D}"/>
          </ac:spMkLst>
        </pc:spChg>
        <pc:spChg chg="add del mod">
          <ac:chgData name="Medige, Rosemary" userId="cd8c28d2-b3b2-4f6d-98fe-a2454734f921" providerId="ADAL" clId="{D8CEB58C-DBA6-468A-8DF6-BF93179B95CA}" dt="2023-08-29T17:52:43.510" v="2767" actId="20577"/>
          <ac:spMkLst>
            <pc:docMk/>
            <pc:sldMk cId="2987552906" sldId="264"/>
            <ac:spMk id="7" creationId="{10705D7E-50A1-33BA-3151-906B3A13B7FD}"/>
          </ac:spMkLst>
        </pc:spChg>
        <pc:spChg chg="add del mod">
          <ac:chgData name="Medige, Rosemary" userId="cd8c28d2-b3b2-4f6d-98fe-a2454734f921" providerId="ADAL" clId="{D8CEB58C-DBA6-468A-8DF6-BF93179B95CA}" dt="2023-08-29T17:53:41.682" v="2864" actId="14100"/>
          <ac:spMkLst>
            <pc:docMk/>
            <pc:sldMk cId="2987552906" sldId="264"/>
            <ac:spMk id="9" creationId="{B95998D6-4878-1AB0-699B-EEE7748BD57F}"/>
          </ac:spMkLst>
        </pc:spChg>
        <pc:spChg chg="add del mod">
          <ac:chgData name="Medige, Rosemary" userId="cd8c28d2-b3b2-4f6d-98fe-a2454734f921" providerId="ADAL" clId="{D8CEB58C-DBA6-468A-8DF6-BF93179B95CA}" dt="2023-08-29T17:53:36.749" v="2863" actId="1076"/>
          <ac:spMkLst>
            <pc:docMk/>
            <pc:sldMk cId="2987552906" sldId="264"/>
            <ac:spMk id="10" creationId="{D2D797FB-C65E-2921-6DBE-E7BED687D132}"/>
          </ac:spMkLst>
        </pc:spChg>
        <pc:spChg chg="add del mod">
          <ac:chgData name="Medige, Rosemary" userId="cd8c28d2-b3b2-4f6d-98fe-a2454734f921" providerId="ADAL" clId="{D8CEB58C-DBA6-468A-8DF6-BF93179B95CA}" dt="2023-08-29T17:53:26.231" v="2860" actId="478"/>
          <ac:spMkLst>
            <pc:docMk/>
            <pc:sldMk cId="2987552906" sldId="264"/>
            <ac:spMk id="11" creationId="{8B76C6AF-70E6-5237-7C38-37712D08269F}"/>
          </ac:spMkLst>
        </pc:spChg>
        <pc:spChg chg="add del mod">
          <ac:chgData name="Medige, Rosemary" userId="cd8c28d2-b3b2-4f6d-98fe-a2454734f921" providerId="ADAL" clId="{D8CEB58C-DBA6-468A-8DF6-BF93179B95CA}" dt="2023-08-29T17:53:26.231" v="2860" actId="478"/>
          <ac:spMkLst>
            <pc:docMk/>
            <pc:sldMk cId="2987552906" sldId="264"/>
            <ac:spMk id="12" creationId="{956CD6C7-3999-E1C7-DA7B-54E3E27DE90D}"/>
          </ac:spMkLst>
        </pc:spChg>
        <pc:spChg chg="add del mod">
          <ac:chgData name="Medige, Rosemary" userId="cd8c28d2-b3b2-4f6d-98fe-a2454734f921" providerId="ADAL" clId="{D8CEB58C-DBA6-468A-8DF6-BF93179B95CA}" dt="2023-08-29T17:50:20.622" v="2584" actId="478"/>
          <ac:spMkLst>
            <pc:docMk/>
            <pc:sldMk cId="2987552906" sldId="264"/>
            <ac:spMk id="13" creationId="{CDA6BBAF-20DF-4771-F2CC-7E5537B7EBC9}"/>
          </ac:spMkLst>
        </pc:spChg>
        <pc:spChg chg="add del mod">
          <ac:chgData name="Medige, Rosemary" userId="cd8c28d2-b3b2-4f6d-98fe-a2454734f921" providerId="ADAL" clId="{D8CEB58C-DBA6-468A-8DF6-BF93179B95CA}" dt="2023-08-29T17:50:20.622" v="2584" actId="478"/>
          <ac:spMkLst>
            <pc:docMk/>
            <pc:sldMk cId="2987552906" sldId="264"/>
            <ac:spMk id="14" creationId="{EC2C03AF-ECB3-1E35-C53D-B16A9F256E61}"/>
          </ac:spMkLst>
        </pc:spChg>
        <pc:spChg chg="add del mod">
          <ac:chgData name="Medige, Rosemary" userId="cd8c28d2-b3b2-4f6d-98fe-a2454734f921" providerId="ADAL" clId="{D8CEB58C-DBA6-468A-8DF6-BF93179B95CA}" dt="2023-08-29T17:50:20.622" v="2584" actId="478"/>
          <ac:spMkLst>
            <pc:docMk/>
            <pc:sldMk cId="2987552906" sldId="264"/>
            <ac:spMk id="15" creationId="{7EFF35EF-4A22-E5B0-40E6-FED5A6E37A31}"/>
          </ac:spMkLst>
        </pc:spChg>
        <pc:spChg chg="add del mod">
          <ac:chgData name="Medige, Rosemary" userId="cd8c28d2-b3b2-4f6d-98fe-a2454734f921" providerId="ADAL" clId="{D8CEB58C-DBA6-468A-8DF6-BF93179B95CA}" dt="2023-08-29T17:50:20.622" v="2584" actId="478"/>
          <ac:spMkLst>
            <pc:docMk/>
            <pc:sldMk cId="2987552906" sldId="264"/>
            <ac:spMk id="16" creationId="{4D7FDFF0-A41F-29F3-736A-532481657812}"/>
          </ac:spMkLst>
        </pc:spChg>
        <pc:spChg chg="add del mod">
          <ac:chgData name="Medige, Rosemary" userId="cd8c28d2-b3b2-4f6d-98fe-a2454734f921" providerId="ADAL" clId="{D8CEB58C-DBA6-468A-8DF6-BF93179B95CA}" dt="2023-08-29T17:53:29.522" v="2861" actId="478"/>
          <ac:spMkLst>
            <pc:docMk/>
            <pc:sldMk cId="2987552906" sldId="264"/>
            <ac:spMk id="17" creationId="{3E10F3BF-B6C2-FDCF-342C-3749B4763C2A}"/>
          </ac:spMkLst>
        </pc:spChg>
        <pc:spChg chg="add del mod">
          <ac:chgData name="Medige, Rosemary" userId="cd8c28d2-b3b2-4f6d-98fe-a2454734f921" providerId="ADAL" clId="{D8CEB58C-DBA6-468A-8DF6-BF93179B95CA}" dt="2023-08-29T17:53:31.276" v="2862" actId="478"/>
          <ac:spMkLst>
            <pc:docMk/>
            <pc:sldMk cId="2987552906" sldId="264"/>
            <ac:spMk id="18" creationId="{A961855B-8302-9E42-5296-72E8B0E6C977}"/>
          </ac:spMkLst>
        </pc:spChg>
        <pc:spChg chg="add del mod">
          <ac:chgData name="Medige, Rosemary" userId="cd8c28d2-b3b2-4f6d-98fe-a2454734f921" providerId="ADAL" clId="{D8CEB58C-DBA6-468A-8DF6-BF93179B95CA}" dt="2023-08-29T18:01:44.789" v="3490"/>
          <ac:spMkLst>
            <pc:docMk/>
            <pc:sldMk cId="2987552906" sldId="264"/>
            <ac:spMk id="19" creationId="{7871450F-7B86-D722-5717-1C805B4771F7}"/>
          </ac:spMkLst>
        </pc:spChg>
      </pc:sldChg>
      <pc:sldChg chg="addSp modSp mod">
        <pc:chgData name="Medige, Rosemary" userId="cd8c28d2-b3b2-4f6d-98fe-a2454734f921" providerId="ADAL" clId="{D8CEB58C-DBA6-468A-8DF6-BF93179B95CA}" dt="2023-08-30T16:13:39.567" v="6934" actId="20577"/>
        <pc:sldMkLst>
          <pc:docMk/>
          <pc:sldMk cId="1578726356" sldId="265"/>
        </pc:sldMkLst>
        <pc:spChg chg="add mod">
          <ac:chgData name="Medige, Rosemary" userId="cd8c28d2-b3b2-4f6d-98fe-a2454734f921" providerId="ADAL" clId="{D8CEB58C-DBA6-468A-8DF6-BF93179B95CA}" dt="2023-08-30T14:48:33.764" v="6620"/>
          <ac:spMkLst>
            <pc:docMk/>
            <pc:sldMk cId="1578726356" sldId="265"/>
            <ac:spMk id="2" creationId="{2A39461D-7EEB-EA78-B9ED-C28EE04645D7}"/>
          </ac:spMkLst>
        </pc:spChg>
        <pc:spChg chg="mod">
          <ac:chgData name="Medige, Rosemary" userId="cd8c28d2-b3b2-4f6d-98fe-a2454734f921" providerId="ADAL" clId="{D8CEB58C-DBA6-468A-8DF6-BF93179B95CA}" dt="2023-08-30T16:13:39.567" v="6934" actId="20577"/>
          <ac:spMkLst>
            <pc:docMk/>
            <pc:sldMk cId="1578726356" sldId="265"/>
            <ac:spMk id="5" creationId="{1B07C49E-AFFC-EC46-8930-E4D428F5F943}"/>
          </ac:spMkLst>
        </pc:spChg>
      </pc:sldChg>
      <pc:sldChg chg="addSp modSp mod">
        <pc:chgData name="Medige, Rosemary" userId="cd8c28d2-b3b2-4f6d-98fe-a2454734f921" providerId="ADAL" clId="{D8CEB58C-DBA6-468A-8DF6-BF93179B95CA}" dt="2023-08-30T15:46:52.472" v="6733"/>
        <pc:sldMkLst>
          <pc:docMk/>
          <pc:sldMk cId="779971636" sldId="266"/>
        </pc:sldMkLst>
        <pc:spChg chg="add mod">
          <ac:chgData name="Medige, Rosemary" userId="cd8c28d2-b3b2-4f6d-98fe-a2454734f921" providerId="ADAL" clId="{D8CEB58C-DBA6-468A-8DF6-BF93179B95CA}" dt="2023-08-30T15:46:52.472" v="6733"/>
          <ac:spMkLst>
            <pc:docMk/>
            <pc:sldMk cId="779971636" sldId="266"/>
            <ac:spMk id="2" creationId="{15E66F61-08C9-5DD4-C2CA-A62E922527A5}"/>
          </ac:spMkLst>
        </pc:spChg>
        <pc:spChg chg="mod">
          <ac:chgData name="Medige, Rosemary" userId="cd8c28d2-b3b2-4f6d-98fe-a2454734f921" providerId="ADAL" clId="{D8CEB58C-DBA6-468A-8DF6-BF93179B95CA}" dt="2023-08-29T18:03:03.165" v="3497" actId="1076"/>
          <ac:spMkLst>
            <pc:docMk/>
            <pc:sldMk cId="779971636" sldId="266"/>
            <ac:spMk id="5" creationId="{1B07C49E-AFFC-EC46-8930-E4D428F5F943}"/>
          </ac:spMkLst>
        </pc:spChg>
      </pc:sldChg>
      <pc:sldChg chg="addSp delSp modSp mod">
        <pc:chgData name="Medige, Rosemary" userId="cd8c28d2-b3b2-4f6d-98fe-a2454734f921" providerId="ADAL" clId="{D8CEB58C-DBA6-468A-8DF6-BF93179B95CA}" dt="2023-08-30T15:29:29.640" v="6626" actId="1076"/>
        <pc:sldMkLst>
          <pc:docMk/>
          <pc:sldMk cId="3865605948" sldId="269"/>
        </pc:sldMkLst>
        <pc:spChg chg="mod">
          <ac:chgData name="Medige, Rosemary" userId="cd8c28d2-b3b2-4f6d-98fe-a2454734f921" providerId="ADAL" clId="{D8CEB58C-DBA6-468A-8DF6-BF93179B95CA}" dt="2023-08-30T15:29:29.640" v="6626" actId="1076"/>
          <ac:spMkLst>
            <pc:docMk/>
            <pc:sldMk cId="3865605948" sldId="269"/>
            <ac:spMk id="3" creationId="{373827F3-F386-AA4E-80ED-D86DEF8C158D}"/>
          </ac:spMkLst>
        </pc:spChg>
        <pc:picChg chg="add mod">
          <ac:chgData name="Medige, Rosemary" userId="cd8c28d2-b3b2-4f6d-98fe-a2454734f921" providerId="ADAL" clId="{D8CEB58C-DBA6-468A-8DF6-BF93179B95CA}" dt="2023-08-30T15:29:24.995" v="6625" actId="14100"/>
          <ac:picMkLst>
            <pc:docMk/>
            <pc:sldMk cId="3865605948" sldId="269"/>
            <ac:picMk id="6" creationId="{0CC9708D-313C-2910-DDDD-8B1399998CE2}"/>
          </ac:picMkLst>
        </pc:picChg>
        <pc:picChg chg="add del mod">
          <ac:chgData name="Medige, Rosemary" userId="cd8c28d2-b3b2-4f6d-98fe-a2454734f921" providerId="ADAL" clId="{D8CEB58C-DBA6-468A-8DF6-BF93179B95CA}" dt="2023-08-29T18:40:01.263" v="5348" actId="478"/>
          <ac:picMkLst>
            <pc:docMk/>
            <pc:sldMk cId="3865605948" sldId="269"/>
            <ac:picMk id="6" creationId="{387AA3A4-DE86-9EBB-CDAE-300DBBA5678C}"/>
          </ac:picMkLst>
        </pc:picChg>
        <pc:picChg chg="add del mod">
          <ac:chgData name="Medige, Rosemary" userId="cd8c28d2-b3b2-4f6d-98fe-a2454734f921" providerId="ADAL" clId="{D8CEB58C-DBA6-468A-8DF6-BF93179B95CA}" dt="2023-08-29T18:47:10.247" v="5580" actId="478"/>
          <ac:picMkLst>
            <pc:docMk/>
            <pc:sldMk cId="3865605948" sldId="269"/>
            <ac:picMk id="8" creationId="{A554FDBB-2E5F-1727-2B53-9542F4BD2F66}"/>
          </ac:picMkLst>
        </pc:picChg>
        <pc:picChg chg="add del mod">
          <ac:chgData name="Medige, Rosemary" userId="cd8c28d2-b3b2-4f6d-98fe-a2454734f921" providerId="ADAL" clId="{D8CEB58C-DBA6-468A-8DF6-BF93179B95CA}" dt="2023-08-30T15:29:15.940" v="6621" actId="478"/>
          <ac:picMkLst>
            <pc:docMk/>
            <pc:sldMk cId="3865605948" sldId="269"/>
            <ac:picMk id="10" creationId="{3B648912-0F8D-3410-99F6-087EDA835038}"/>
          </ac:picMkLst>
        </pc:picChg>
      </pc:sldChg>
      <pc:sldChg chg="del">
        <pc:chgData name="Medige, Rosemary" userId="cd8c28d2-b3b2-4f6d-98fe-a2454734f921" providerId="ADAL" clId="{D8CEB58C-DBA6-468A-8DF6-BF93179B95CA}" dt="2023-08-29T18:56:50.221" v="6010" actId="2696"/>
        <pc:sldMkLst>
          <pc:docMk/>
          <pc:sldMk cId="2727850971" sldId="270"/>
        </pc:sldMkLst>
      </pc:sldChg>
      <pc:sldChg chg="modSp mod">
        <pc:chgData name="Medige, Rosemary" userId="cd8c28d2-b3b2-4f6d-98fe-a2454734f921" providerId="ADAL" clId="{D8CEB58C-DBA6-468A-8DF6-BF93179B95CA}" dt="2023-08-30T16:21:38.730" v="7461" actId="108"/>
        <pc:sldMkLst>
          <pc:docMk/>
          <pc:sldMk cId="1630123617" sldId="274"/>
        </pc:sldMkLst>
        <pc:spChg chg="mod">
          <ac:chgData name="Medige, Rosemary" userId="cd8c28d2-b3b2-4f6d-98fe-a2454734f921" providerId="ADAL" clId="{D8CEB58C-DBA6-468A-8DF6-BF93179B95CA}" dt="2023-08-30T16:21:38.730" v="7461" actId="108"/>
          <ac:spMkLst>
            <pc:docMk/>
            <pc:sldMk cId="1630123617" sldId="274"/>
            <ac:spMk id="5" creationId="{28684E62-A9F8-4E7A-AB01-78893062A1B4}"/>
          </ac:spMkLst>
        </pc:spChg>
      </pc:sldChg>
      <pc:sldChg chg="del">
        <pc:chgData name="Medige, Rosemary" userId="cd8c28d2-b3b2-4f6d-98fe-a2454734f921" providerId="ADAL" clId="{D8CEB58C-DBA6-468A-8DF6-BF93179B95CA}" dt="2023-08-29T19:17:33.384" v="6303" actId="2696"/>
        <pc:sldMkLst>
          <pc:docMk/>
          <pc:sldMk cId="3410008520" sldId="275"/>
        </pc:sldMkLst>
      </pc:sldChg>
      <pc:sldChg chg="addSp modSp mod">
        <pc:chgData name="Medige, Rosemary" userId="cd8c28d2-b3b2-4f6d-98fe-a2454734f921" providerId="ADAL" clId="{D8CEB58C-DBA6-468A-8DF6-BF93179B95CA}" dt="2023-08-30T16:14:07.212" v="6936" actId="255"/>
        <pc:sldMkLst>
          <pc:docMk/>
          <pc:sldMk cId="148114319" sldId="276"/>
        </pc:sldMkLst>
        <pc:spChg chg="add mod">
          <ac:chgData name="Medige, Rosemary" userId="cd8c28d2-b3b2-4f6d-98fe-a2454734f921" providerId="ADAL" clId="{D8CEB58C-DBA6-468A-8DF6-BF93179B95CA}" dt="2023-08-29T18:27:37.683" v="4356" actId="20577"/>
          <ac:spMkLst>
            <pc:docMk/>
            <pc:sldMk cId="148114319" sldId="276"/>
            <ac:spMk id="2" creationId="{1810DED4-18BC-E188-C01D-67445EEF3997}"/>
          </ac:spMkLst>
        </pc:spChg>
        <pc:spChg chg="mod">
          <ac:chgData name="Medige, Rosemary" userId="cd8c28d2-b3b2-4f6d-98fe-a2454734f921" providerId="ADAL" clId="{D8CEB58C-DBA6-468A-8DF6-BF93179B95CA}" dt="2023-08-30T16:14:07.212" v="6936" actId="255"/>
          <ac:spMkLst>
            <pc:docMk/>
            <pc:sldMk cId="148114319" sldId="276"/>
            <ac:spMk id="5" creationId="{1B07C49E-AFFC-EC46-8930-E4D428F5F943}"/>
          </ac:spMkLst>
        </pc:spChg>
      </pc:sldChg>
      <pc:sldChg chg="modSp mod">
        <pc:chgData name="Medige, Rosemary" userId="cd8c28d2-b3b2-4f6d-98fe-a2454734f921" providerId="ADAL" clId="{D8CEB58C-DBA6-468A-8DF6-BF93179B95CA}" dt="2023-08-29T18:36:43.270" v="5281" actId="1076"/>
        <pc:sldMkLst>
          <pc:docMk/>
          <pc:sldMk cId="321008965" sldId="277"/>
        </pc:sldMkLst>
        <pc:spChg chg="mod">
          <ac:chgData name="Medige, Rosemary" userId="cd8c28d2-b3b2-4f6d-98fe-a2454734f921" providerId="ADAL" clId="{D8CEB58C-DBA6-468A-8DF6-BF93179B95CA}" dt="2023-08-29T18:36:43.270" v="5281" actId="1076"/>
          <ac:spMkLst>
            <pc:docMk/>
            <pc:sldMk cId="321008965" sldId="277"/>
            <ac:spMk id="8" creationId="{C7B9C153-C85C-3240-8E7E-523FBC004564}"/>
          </ac:spMkLst>
        </pc:spChg>
      </pc:sldChg>
      <pc:sldChg chg="addSp delSp modSp mod">
        <pc:chgData name="Medige, Rosemary" userId="cd8c28d2-b3b2-4f6d-98fe-a2454734f921" providerId="ADAL" clId="{D8CEB58C-DBA6-468A-8DF6-BF93179B95CA}" dt="2023-08-30T15:59:22.119" v="6736" actId="1076"/>
        <pc:sldMkLst>
          <pc:docMk/>
          <pc:sldMk cId="2459446073" sldId="289"/>
        </pc:sldMkLst>
        <pc:spChg chg="add mod">
          <ac:chgData name="Medige, Rosemary" userId="cd8c28d2-b3b2-4f6d-98fe-a2454734f921" providerId="ADAL" clId="{D8CEB58C-DBA6-468A-8DF6-BF93179B95CA}" dt="2023-08-30T15:59:22.119" v="6736" actId="1076"/>
          <ac:spMkLst>
            <pc:docMk/>
            <pc:sldMk cId="2459446073" sldId="289"/>
            <ac:spMk id="2" creationId="{F49971AA-8ED4-6820-F93D-38D02FCDE8FC}"/>
          </ac:spMkLst>
        </pc:spChg>
        <pc:spChg chg="del">
          <ac:chgData name="Medige, Rosemary" userId="cd8c28d2-b3b2-4f6d-98fe-a2454734f921" providerId="ADAL" clId="{D8CEB58C-DBA6-468A-8DF6-BF93179B95CA}" dt="2023-08-30T15:59:18.880" v="6734" actId="478"/>
          <ac:spMkLst>
            <pc:docMk/>
            <pc:sldMk cId="2459446073" sldId="289"/>
            <ac:spMk id="5" creationId="{1B07C49E-AFFC-EC46-8930-E4D428F5F943}"/>
          </ac:spMkLst>
        </pc:spChg>
      </pc:sldChg>
      <pc:sldChg chg="addSp delSp modSp mod">
        <pc:chgData name="Medige, Rosemary" userId="cd8c28d2-b3b2-4f6d-98fe-a2454734f921" providerId="ADAL" clId="{D8CEB58C-DBA6-468A-8DF6-BF93179B95CA}" dt="2023-08-29T18:34:28.939" v="5114"/>
        <pc:sldMkLst>
          <pc:docMk/>
          <pc:sldMk cId="1813711241" sldId="293"/>
        </pc:sldMkLst>
        <pc:spChg chg="add mod">
          <ac:chgData name="Medige, Rosemary" userId="cd8c28d2-b3b2-4f6d-98fe-a2454734f921" providerId="ADAL" clId="{D8CEB58C-DBA6-468A-8DF6-BF93179B95CA}" dt="2023-08-29T18:32:09.980" v="4857" actId="20577"/>
          <ac:spMkLst>
            <pc:docMk/>
            <pc:sldMk cId="1813711241" sldId="293"/>
            <ac:spMk id="2" creationId="{4CCAF073-F1AA-4A91-71FB-101FB6DB330A}"/>
          </ac:spMkLst>
        </pc:spChg>
        <pc:spChg chg="del">
          <ac:chgData name="Medige, Rosemary" userId="cd8c28d2-b3b2-4f6d-98fe-a2454734f921" providerId="ADAL" clId="{D8CEB58C-DBA6-468A-8DF6-BF93179B95CA}" dt="2023-08-29T18:31:57.725" v="4829" actId="478"/>
          <ac:spMkLst>
            <pc:docMk/>
            <pc:sldMk cId="1813711241" sldId="293"/>
            <ac:spMk id="5" creationId="{1B07C49E-AFFC-EC46-8930-E4D428F5F943}"/>
          </ac:spMkLst>
        </pc:spChg>
        <pc:spChg chg="add mod">
          <ac:chgData name="Medige, Rosemary" userId="cd8c28d2-b3b2-4f6d-98fe-a2454734f921" providerId="ADAL" clId="{D8CEB58C-DBA6-468A-8DF6-BF93179B95CA}" dt="2023-08-29T18:32:18.429" v="4879" actId="20577"/>
          <ac:spMkLst>
            <pc:docMk/>
            <pc:sldMk cId="1813711241" sldId="293"/>
            <ac:spMk id="6" creationId="{0FB99FD7-9A46-D8F0-30C8-E87C6651DA71}"/>
          </ac:spMkLst>
        </pc:spChg>
        <pc:spChg chg="add mod">
          <ac:chgData name="Medige, Rosemary" userId="cd8c28d2-b3b2-4f6d-98fe-a2454734f921" providerId="ADAL" clId="{D8CEB58C-DBA6-468A-8DF6-BF93179B95CA}" dt="2023-08-29T18:32:30.178" v="4912" actId="20577"/>
          <ac:spMkLst>
            <pc:docMk/>
            <pc:sldMk cId="1813711241" sldId="293"/>
            <ac:spMk id="7" creationId="{3516601D-C230-5EE8-8346-71F4725B7A55}"/>
          </ac:spMkLst>
        </pc:spChg>
        <pc:spChg chg="add mod">
          <ac:chgData name="Medige, Rosemary" userId="cd8c28d2-b3b2-4f6d-98fe-a2454734f921" providerId="ADAL" clId="{D8CEB58C-DBA6-468A-8DF6-BF93179B95CA}" dt="2023-08-29T18:33:08.521" v="5012" actId="20577"/>
          <ac:spMkLst>
            <pc:docMk/>
            <pc:sldMk cId="1813711241" sldId="293"/>
            <ac:spMk id="8" creationId="{6D0EA469-48A1-89FA-4063-97E1AC739B40}"/>
          </ac:spMkLst>
        </pc:spChg>
        <pc:spChg chg="add mod">
          <ac:chgData name="Medige, Rosemary" userId="cd8c28d2-b3b2-4f6d-98fe-a2454734f921" providerId="ADAL" clId="{D8CEB58C-DBA6-468A-8DF6-BF93179B95CA}" dt="2023-08-29T18:33:44.815" v="5108" actId="14100"/>
          <ac:spMkLst>
            <pc:docMk/>
            <pc:sldMk cId="1813711241" sldId="293"/>
            <ac:spMk id="9" creationId="{6F025DBC-A40C-A36C-76AB-3873A655400B}"/>
          </ac:spMkLst>
        </pc:spChg>
        <pc:spChg chg="add mod">
          <ac:chgData name="Medige, Rosemary" userId="cd8c28d2-b3b2-4f6d-98fe-a2454734f921" providerId="ADAL" clId="{D8CEB58C-DBA6-468A-8DF6-BF93179B95CA}" dt="2023-08-29T18:31:58.153" v="4830"/>
          <ac:spMkLst>
            <pc:docMk/>
            <pc:sldMk cId="1813711241" sldId="293"/>
            <ac:spMk id="10" creationId="{AACC9F72-6501-07BA-0F09-9632D2AD9471}"/>
          </ac:spMkLst>
        </pc:spChg>
        <pc:spChg chg="add mod">
          <ac:chgData name="Medige, Rosemary" userId="cd8c28d2-b3b2-4f6d-98fe-a2454734f921" providerId="ADAL" clId="{D8CEB58C-DBA6-468A-8DF6-BF93179B95CA}" dt="2023-08-29T18:31:58.153" v="4830"/>
          <ac:spMkLst>
            <pc:docMk/>
            <pc:sldMk cId="1813711241" sldId="293"/>
            <ac:spMk id="11" creationId="{7812E976-982B-5551-A12F-A42195C45403}"/>
          </ac:spMkLst>
        </pc:spChg>
        <pc:spChg chg="add mod">
          <ac:chgData name="Medige, Rosemary" userId="cd8c28d2-b3b2-4f6d-98fe-a2454734f921" providerId="ADAL" clId="{D8CEB58C-DBA6-468A-8DF6-BF93179B95CA}" dt="2023-08-29T18:31:58.153" v="4830"/>
          <ac:spMkLst>
            <pc:docMk/>
            <pc:sldMk cId="1813711241" sldId="293"/>
            <ac:spMk id="12" creationId="{A51AFF65-CDD3-CE67-29EA-24814F72CEFF}"/>
          </ac:spMkLst>
        </pc:spChg>
        <pc:spChg chg="add mod">
          <ac:chgData name="Medige, Rosemary" userId="cd8c28d2-b3b2-4f6d-98fe-a2454734f921" providerId="ADAL" clId="{D8CEB58C-DBA6-468A-8DF6-BF93179B95CA}" dt="2023-08-29T18:31:58.153" v="4830"/>
          <ac:spMkLst>
            <pc:docMk/>
            <pc:sldMk cId="1813711241" sldId="293"/>
            <ac:spMk id="13" creationId="{2C25E0B4-8C4F-6AE2-0250-1C99C6516FA8}"/>
          </ac:spMkLst>
        </pc:spChg>
        <pc:spChg chg="add mod">
          <ac:chgData name="Medige, Rosemary" userId="cd8c28d2-b3b2-4f6d-98fe-a2454734f921" providerId="ADAL" clId="{D8CEB58C-DBA6-468A-8DF6-BF93179B95CA}" dt="2023-08-29T18:34:28.939" v="5114"/>
          <ac:spMkLst>
            <pc:docMk/>
            <pc:sldMk cId="1813711241" sldId="293"/>
            <ac:spMk id="14" creationId="{625641EE-93FC-356A-4A2E-3B7D4D2F7054}"/>
          </ac:spMkLst>
        </pc:spChg>
      </pc:sldChg>
      <pc:sldChg chg="addSp delSp modSp mod">
        <pc:chgData name="Medige, Rosemary" userId="cd8c28d2-b3b2-4f6d-98fe-a2454734f921" providerId="ADAL" clId="{D8CEB58C-DBA6-468A-8DF6-BF93179B95CA}" dt="2023-08-29T19:11:55.525" v="6248" actId="1076"/>
        <pc:sldMkLst>
          <pc:docMk/>
          <pc:sldMk cId="981671777" sldId="296"/>
        </pc:sldMkLst>
        <pc:spChg chg="mod">
          <ac:chgData name="Medige, Rosemary" userId="cd8c28d2-b3b2-4f6d-98fe-a2454734f921" providerId="ADAL" clId="{D8CEB58C-DBA6-468A-8DF6-BF93179B95CA}" dt="2023-08-29T19:11:05.666" v="6245" actId="20577"/>
          <ac:spMkLst>
            <pc:docMk/>
            <pc:sldMk cId="981671777" sldId="296"/>
            <ac:spMk id="2" creationId="{54176327-8CC4-4356-8BBB-DC4965CE9857}"/>
          </ac:spMkLst>
        </pc:spChg>
        <pc:spChg chg="del">
          <ac:chgData name="Medige, Rosemary" userId="cd8c28d2-b3b2-4f6d-98fe-a2454734f921" providerId="ADAL" clId="{D8CEB58C-DBA6-468A-8DF6-BF93179B95CA}" dt="2023-08-29T19:11:23.249" v="6246" actId="478"/>
          <ac:spMkLst>
            <pc:docMk/>
            <pc:sldMk cId="981671777" sldId="296"/>
            <ac:spMk id="5" creationId="{85D9F803-CDBC-C74C-AF1B-2B5937D1C241}"/>
          </ac:spMkLst>
        </pc:spChg>
        <pc:picChg chg="add mod">
          <ac:chgData name="Medige, Rosemary" userId="cd8c28d2-b3b2-4f6d-98fe-a2454734f921" providerId="ADAL" clId="{D8CEB58C-DBA6-468A-8DF6-BF93179B95CA}" dt="2023-08-29T19:11:55.525" v="6248" actId="1076"/>
          <ac:picMkLst>
            <pc:docMk/>
            <pc:sldMk cId="981671777" sldId="296"/>
            <ac:picMk id="6" creationId="{4C29068C-4921-853A-2573-869967EA31F0}"/>
          </ac:picMkLst>
        </pc:picChg>
      </pc:sldChg>
      <pc:sldChg chg="del">
        <pc:chgData name="Medige, Rosemary" userId="cd8c28d2-b3b2-4f6d-98fe-a2454734f921" providerId="ADAL" clId="{D8CEB58C-DBA6-468A-8DF6-BF93179B95CA}" dt="2023-08-29T17:46:35.727" v="2357" actId="2696"/>
        <pc:sldMkLst>
          <pc:docMk/>
          <pc:sldMk cId="280316088" sldId="299"/>
        </pc:sldMkLst>
      </pc:sldChg>
      <pc:sldChg chg="addSp delSp modSp mod">
        <pc:chgData name="Medige, Rosemary" userId="cd8c28d2-b3b2-4f6d-98fe-a2454734f921" providerId="ADAL" clId="{D8CEB58C-DBA6-468A-8DF6-BF93179B95CA}" dt="2023-08-29T18:02:19.237" v="3493"/>
        <pc:sldMkLst>
          <pc:docMk/>
          <pc:sldMk cId="1385553969" sldId="302"/>
        </pc:sldMkLst>
        <pc:spChg chg="del">
          <ac:chgData name="Medige, Rosemary" userId="cd8c28d2-b3b2-4f6d-98fe-a2454734f921" providerId="ADAL" clId="{D8CEB58C-DBA6-468A-8DF6-BF93179B95CA}" dt="2023-08-29T17:46:59.610" v="2359" actId="478"/>
          <ac:spMkLst>
            <pc:docMk/>
            <pc:sldMk cId="1385553969" sldId="302"/>
            <ac:spMk id="2" creationId="{8B78C759-C687-440F-8CAE-D3071F1AB630}"/>
          </ac:spMkLst>
        </pc:spChg>
        <pc:spChg chg="del">
          <ac:chgData name="Medige, Rosemary" userId="cd8c28d2-b3b2-4f6d-98fe-a2454734f921" providerId="ADAL" clId="{D8CEB58C-DBA6-468A-8DF6-BF93179B95CA}" dt="2023-08-29T17:46:57.564" v="2358" actId="478"/>
          <ac:spMkLst>
            <pc:docMk/>
            <pc:sldMk cId="1385553969" sldId="302"/>
            <ac:spMk id="3" creationId="{AB0AB2AC-B7E6-6849-9AE9-697369407F8F}"/>
          </ac:spMkLst>
        </pc:spChg>
        <pc:spChg chg="add mod">
          <ac:chgData name="Medige, Rosemary" userId="cd8c28d2-b3b2-4f6d-98fe-a2454734f921" providerId="ADAL" clId="{D8CEB58C-DBA6-468A-8DF6-BF93179B95CA}" dt="2023-08-29T17:48:33.598" v="2427" actId="20577"/>
          <ac:spMkLst>
            <pc:docMk/>
            <pc:sldMk cId="1385553969" sldId="302"/>
            <ac:spMk id="5" creationId="{FD406444-F3AC-18E3-0FF6-9FA060C5F0EC}"/>
          </ac:spMkLst>
        </pc:spChg>
        <pc:spChg chg="add mod">
          <ac:chgData name="Medige, Rosemary" userId="cd8c28d2-b3b2-4f6d-98fe-a2454734f921" providerId="ADAL" clId="{D8CEB58C-DBA6-468A-8DF6-BF93179B95CA}" dt="2023-08-29T17:49:07.475" v="2500" actId="20577"/>
          <ac:spMkLst>
            <pc:docMk/>
            <pc:sldMk cId="1385553969" sldId="302"/>
            <ac:spMk id="7" creationId="{0806979A-F0D2-161C-D653-67017EE48188}"/>
          </ac:spMkLst>
        </pc:spChg>
        <pc:spChg chg="add mod">
          <ac:chgData name="Medige, Rosemary" userId="cd8c28d2-b3b2-4f6d-98fe-a2454734f921" providerId="ADAL" clId="{D8CEB58C-DBA6-468A-8DF6-BF93179B95CA}" dt="2023-08-29T17:49:34.377" v="2562" actId="20577"/>
          <ac:spMkLst>
            <pc:docMk/>
            <pc:sldMk cId="1385553969" sldId="302"/>
            <ac:spMk id="8" creationId="{C82E7705-D960-9731-D495-565E5BF55C01}"/>
          </ac:spMkLst>
        </pc:spChg>
        <pc:spChg chg="add mod">
          <ac:chgData name="Medige, Rosemary" userId="cd8c28d2-b3b2-4f6d-98fe-a2454734f921" providerId="ADAL" clId="{D8CEB58C-DBA6-468A-8DF6-BF93179B95CA}" dt="2023-08-29T17:47:14.865" v="2362"/>
          <ac:spMkLst>
            <pc:docMk/>
            <pc:sldMk cId="1385553969" sldId="302"/>
            <ac:spMk id="9" creationId="{5898A3F2-E515-767D-EE81-DA8C11447DF5}"/>
          </ac:spMkLst>
        </pc:spChg>
        <pc:spChg chg="add mod">
          <ac:chgData name="Medige, Rosemary" userId="cd8c28d2-b3b2-4f6d-98fe-a2454734f921" providerId="ADAL" clId="{D8CEB58C-DBA6-468A-8DF6-BF93179B95CA}" dt="2023-08-29T17:47:14.865" v="2362"/>
          <ac:spMkLst>
            <pc:docMk/>
            <pc:sldMk cId="1385553969" sldId="302"/>
            <ac:spMk id="10" creationId="{FB00F2EC-CC75-23E8-8902-AEAE42158311}"/>
          </ac:spMkLst>
        </pc:spChg>
        <pc:spChg chg="add mod">
          <ac:chgData name="Medige, Rosemary" userId="cd8c28d2-b3b2-4f6d-98fe-a2454734f921" providerId="ADAL" clId="{D8CEB58C-DBA6-468A-8DF6-BF93179B95CA}" dt="2023-08-29T17:47:14.865" v="2362"/>
          <ac:spMkLst>
            <pc:docMk/>
            <pc:sldMk cId="1385553969" sldId="302"/>
            <ac:spMk id="12" creationId="{A6110130-AB6F-A34D-06D4-FCE1D8D59945}"/>
          </ac:spMkLst>
        </pc:spChg>
        <pc:spChg chg="add mod">
          <ac:chgData name="Medige, Rosemary" userId="cd8c28d2-b3b2-4f6d-98fe-a2454734f921" providerId="ADAL" clId="{D8CEB58C-DBA6-468A-8DF6-BF93179B95CA}" dt="2023-08-29T17:49:40.216" v="2580" actId="20577"/>
          <ac:spMkLst>
            <pc:docMk/>
            <pc:sldMk cId="1385553969" sldId="302"/>
            <ac:spMk id="13" creationId="{19A48820-5E3C-42C1-C266-8BD8F8C75C26}"/>
          </ac:spMkLst>
        </pc:spChg>
        <pc:spChg chg="add mod">
          <ac:chgData name="Medige, Rosemary" userId="cd8c28d2-b3b2-4f6d-98fe-a2454734f921" providerId="ADAL" clId="{D8CEB58C-DBA6-468A-8DF6-BF93179B95CA}" dt="2023-08-29T18:02:19.237" v="3493"/>
          <ac:spMkLst>
            <pc:docMk/>
            <pc:sldMk cId="1385553969" sldId="302"/>
            <ac:spMk id="14" creationId="{2B458BFA-A5D4-413B-2859-E14AB1B9CD75}"/>
          </ac:spMkLst>
        </pc:spChg>
      </pc:sldChg>
      <pc:sldChg chg="addSp modSp mod">
        <pc:chgData name="Medige, Rosemary" userId="cd8c28d2-b3b2-4f6d-98fe-a2454734f921" providerId="ADAL" clId="{D8CEB58C-DBA6-468A-8DF6-BF93179B95CA}" dt="2023-08-29T18:31:34.222" v="4828" actId="20577"/>
        <pc:sldMkLst>
          <pc:docMk/>
          <pc:sldMk cId="334532777" sldId="303"/>
        </pc:sldMkLst>
        <pc:spChg chg="add mod">
          <ac:chgData name="Medige, Rosemary" userId="cd8c28d2-b3b2-4f6d-98fe-a2454734f921" providerId="ADAL" clId="{D8CEB58C-DBA6-468A-8DF6-BF93179B95CA}" dt="2023-08-29T18:31:34.222" v="4828" actId="20577"/>
          <ac:spMkLst>
            <pc:docMk/>
            <pc:sldMk cId="334532777" sldId="303"/>
            <ac:spMk id="2" creationId="{E4C62676-7805-5699-7BA1-672DE4A5A674}"/>
          </ac:spMkLst>
        </pc:spChg>
        <pc:spChg chg="mod">
          <ac:chgData name="Medige, Rosemary" userId="cd8c28d2-b3b2-4f6d-98fe-a2454734f921" providerId="ADAL" clId="{D8CEB58C-DBA6-468A-8DF6-BF93179B95CA}" dt="2023-08-29T18:30:46.956" v="4823" actId="1076"/>
          <ac:spMkLst>
            <pc:docMk/>
            <pc:sldMk cId="334532777" sldId="303"/>
            <ac:spMk id="5" creationId="{1B07C49E-AFFC-EC46-8930-E4D428F5F943}"/>
          </ac:spMkLst>
        </pc:spChg>
      </pc:sldChg>
      <pc:sldChg chg="addSp modSp mod">
        <pc:chgData name="Medige, Rosemary" userId="cd8c28d2-b3b2-4f6d-98fe-a2454734f921" providerId="ADAL" clId="{D8CEB58C-DBA6-468A-8DF6-BF93179B95CA}" dt="2023-08-29T18:45:55.901" v="5573" actId="20577"/>
        <pc:sldMkLst>
          <pc:docMk/>
          <pc:sldMk cId="3869789237" sldId="304"/>
        </pc:sldMkLst>
        <pc:spChg chg="mod">
          <ac:chgData name="Medige, Rosemary" userId="cd8c28d2-b3b2-4f6d-98fe-a2454734f921" providerId="ADAL" clId="{D8CEB58C-DBA6-468A-8DF6-BF93179B95CA}" dt="2023-08-29T18:45:55.901" v="5573" actId="20577"/>
          <ac:spMkLst>
            <pc:docMk/>
            <pc:sldMk cId="3869789237" sldId="304"/>
            <ac:spMk id="3" creationId="{373827F3-F386-AA4E-80ED-D86DEF8C158D}"/>
          </ac:spMkLst>
        </pc:spChg>
        <pc:picChg chg="add mod">
          <ac:chgData name="Medige, Rosemary" userId="cd8c28d2-b3b2-4f6d-98fe-a2454734f921" providerId="ADAL" clId="{D8CEB58C-DBA6-468A-8DF6-BF93179B95CA}" dt="2023-08-29T18:44:38.357" v="5385" actId="14100"/>
          <ac:picMkLst>
            <pc:docMk/>
            <pc:sldMk cId="3869789237" sldId="304"/>
            <ac:picMk id="6" creationId="{00B82AC3-3713-B06E-597C-7BF324DF3BBE}"/>
          </ac:picMkLst>
        </pc:picChg>
      </pc:sldChg>
      <pc:sldChg chg="addSp delSp modSp mod">
        <pc:chgData name="Medige, Rosemary" userId="cd8c28d2-b3b2-4f6d-98fe-a2454734f921" providerId="ADAL" clId="{D8CEB58C-DBA6-468A-8DF6-BF93179B95CA}" dt="2023-08-30T16:14:41.044" v="6937" actId="1076"/>
        <pc:sldMkLst>
          <pc:docMk/>
          <pc:sldMk cId="80090182" sldId="305"/>
        </pc:sldMkLst>
        <pc:spChg chg="mod">
          <ac:chgData name="Medige, Rosemary" userId="cd8c28d2-b3b2-4f6d-98fe-a2454734f921" providerId="ADAL" clId="{D8CEB58C-DBA6-468A-8DF6-BF93179B95CA}" dt="2023-08-30T16:14:41.044" v="6937" actId="1076"/>
          <ac:spMkLst>
            <pc:docMk/>
            <pc:sldMk cId="80090182" sldId="305"/>
            <ac:spMk id="3" creationId="{373827F3-F386-AA4E-80ED-D86DEF8C158D}"/>
          </ac:spMkLst>
        </pc:spChg>
        <pc:picChg chg="add del mod">
          <ac:chgData name="Medige, Rosemary" userId="cd8c28d2-b3b2-4f6d-98fe-a2454734f921" providerId="ADAL" clId="{D8CEB58C-DBA6-468A-8DF6-BF93179B95CA}" dt="2023-08-30T15:39:30.581" v="6627" actId="478"/>
          <ac:picMkLst>
            <pc:docMk/>
            <pc:sldMk cId="80090182" sldId="305"/>
            <ac:picMk id="6" creationId="{8CDB2EC7-FEA1-44BB-80D5-E42A8E4B42F9}"/>
          </ac:picMkLst>
        </pc:picChg>
        <pc:picChg chg="add mod">
          <ac:chgData name="Medige, Rosemary" userId="cd8c28d2-b3b2-4f6d-98fe-a2454734f921" providerId="ADAL" clId="{D8CEB58C-DBA6-468A-8DF6-BF93179B95CA}" dt="2023-08-30T15:39:38.167" v="6630" actId="14100"/>
          <ac:picMkLst>
            <pc:docMk/>
            <pc:sldMk cId="80090182" sldId="305"/>
            <ac:picMk id="7" creationId="{5F547181-867A-F97A-34AE-A87A188D7345}"/>
          </ac:picMkLst>
        </pc:picChg>
      </pc:sldChg>
      <pc:sldChg chg="addSp modSp mod">
        <pc:chgData name="Medige, Rosemary" userId="cd8c28d2-b3b2-4f6d-98fe-a2454734f921" providerId="ADAL" clId="{D8CEB58C-DBA6-468A-8DF6-BF93179B95CA}" dt="2023-08-29T18:54:45.532" v="6008" actId="1076"/>
        <pc:sldMkLst>
          <pc:docMk/>
          <pc:sldMk cId="3145340593" sldId="306"/>
        </pc:sldMkLst>
        <pc:spChg chg="mod">
          <ac:chgData name="Medige, Rosemary" userId="cd8c28d2-b3b2-4f6d-98fe-a2454734f921" providerId="ADAL" clId="{D8CEB58C-DBA6-468A-8DF6-BF93179B95CA}" dt="2023-08-29T18:54:45.532" v="6008" actId="1076"/>
          <ac:spMkLst>
            <pc:docMk/>
            <pc:sldMk cId="3145340593" sldId="306"/>
            <ac:spMk id="3" creationId="{373827F3-F386-AA4E-80ED-D86DEF8C158D}"/>
          </ac:spMkLst>
        </pc:spChg>
        <pc:picChg chg="add mod">
          <ac:chgData name="Medige, Rosemary" userId="cd8c28d2-b3b2-4f6d-98fe-a2454734f921" providerId="ADAL" clId="{D8CEB58C-DBA6-468A-8DF6-BF93179B95CA}" dt="2023-08-29T18:53:34.194" v="5966" actId="1076"/>
          <ac:picMkLst>
            <pc:docMk/>
            <pc:sldMk cId="3145340593" sldId="306"/>
            <ac:picMk id="6" creationId="{4CC11945-60A7-8AE9-D3F8-4F486681DEE3}"/>
          </ac:picMkLst>
        </pc:picChg>
      </pc:sldChg>
      <pc:sldChg chg="addSp modSp mod">
        <pc:chgData name="Medige, Rosemary" userId="cd8c28d2-b3b2-4f6d-98fe-a2454734f921" providerId="ADAL" clId="{D8CEB58C-DBA6-468A-8DF6-BF93179B95CA}" dt="2023-08-29T18:53:02.971" v="5962" actId="20577"/>
        <pc:sldMkLst>
          <pc:docMk/>
          <pc:sldMk cId="1106727586" sldId="307"/>
        </pc:sldMkLst>
        <pc:spChg chg="mod">
          <ac:chgData name="Medige, Rosemary" userId="cd8c28d2-b3b2-4f6d-98fe-a2454734f921" providerId="ADAL" clId="{D8CEB58C-DBA6-468A-8DF6-BF93179B95CA}" dt="2023-08-29T18:53:02.971" v="5962" actId="20577"/>
          <ac:spMkLst>
            <pc:docMk/>
            <pc:sldMk cId="1106727586" sldId="307"/>
            <ac:spMk id="3" creationId="{373827F3-F386-AA4E-80ED-D86DEF8C158D}"/>
          </ac:spMkLst>
        </pc:spChg>
        <pc:picChg chg="add mod">
          <ac:chgData name="Medige, Rosemary" userId="cd8c28d2-b3b2-4f6d-98fe-a2454734f921" providerId="ADAL" clId="{D8CEB58C-DBA6-468A-8DF6-BF93179B95CA}" dt="2023-08-29T18:50:41.387" v="5682" actId="1076"/>
          <ac:picMkLst>
            <pc:docMk/>
            <pc:sldMk cId="1106727586" sldId="307"/>
            <ac:picMk id="6" creationId="{ADFA2D5E-1C8D-EDAC-A265-C07778CFFE3E}"/>
          </ac:picMkLst>
        </pc:picChg>
      </pc:sldChg>
      <pc:sldChg chg="del">
        <pc:chgData name="Medige, Rosemary" userId="cd8c28d2-b3b2-4f6d-98fe-a2454734f921" providerId="ADAL" clId="{D8CEB58C-DBA6-468A-8DF6-BF93179B95CA}" dt="2023-08-29T18:56:34.754" v="6009" actId="2696"/>
        <pc:sldMkLst>
          <pc:docMk/>
          <pc:sldMk cId="706594483" sldId="308"/>
        </pc:sldMkLst>
      </pc:sldChg>
      <pc:sldChg chg="addSp delSp modSp mod">
        <pc:chgData name="Medige, Rosemary" userId="cd8c28d2-b3b2-4f6d-98fe-a2454734f921" providerId="ADAL" clId="{D8CEB58C-DBA6-468A-8DF6-BF93179B95CA}" dt="2023-08-30T14:26:36.292" v="6372" actId="20577"/>
        <pc:sldMkLst>
          <pc:docMk/>
          <pc:sldMk cId="1794738657" sldId="309"/>
        </pc:sldMkLst>
        <pc:spChg chg="mod">
          <ac:chgData name="Medige, Rosemary" userId="cd8c28d2-b3b2-4f6d-98fe-a2454734f921" providerId="ADAL" clId="{D8CEB58C-DBA6-468A-8DF6-BF93179B95CA}" dt="2023-08-30T14:25:54.102" v="6331" actId="20577"/>
          <ac:spMkLst>
            <pc:docMk/>
            <pc:sldMk cId="1794738657" sldId="309"/>
            <ac:spMk id="3" creationId="{557C8CBA-1A0E-4CDF-A451-7AAA44D39839}"/>
          </ac:spMkLst>
        </pc:spChg>
        <pc:spChg chg="mod">
          <ac:chgData name="Medige, Rosemary" userId="cd8c28d2-b3b2-4f6d-98fe-a2454734f921" providerId="ADAL" clId="{D8CEB58C-DBA6-468A-8DF6-BF93179B95CA}" dt="2023-08-30T14:26:36.292" v="6372" actId="20577"/>
          <ac:spMkLst>
            <pc:docMk/>
            <pc:sldMk cId="1794738657" sldId="309"/>
            <ac:spMk id="5" creationId="{1B07C49E-AFFC-EC46-8930-E4D428F5F943}"/>
          </ac:spMkLst>
        </pc:spChg>
        <pc:picChg chg="add del mod">
          <ac:chgData name="Medige, Rosemary" userId="cd8c28d2-b3b2-4f6d-98fe-a2454734f921" providerId="ADAL" clId="{D8CEB58C-DBA6-468A-8DF6-BF93179B95CA}" dt="2023-08-30T14:25:56.521" v="6332" actId="478"/>
          <ac:picMkLst>
            <pc:docMk/>
            <pc:sldMk cId="1794738657" sldId="309"/>
            <ac:picMk id="6" creationId="{2BBFD417-0E61-32EC-B1DE-B8C57C9D3A86}"/>
          </ac:picMkLst>
        </pc:picChg>
        <pc:picChg chg="add mod">
          <ac:chgData name="Medige, Rosemary" userId="cd8c28d2-b3b2-4f6d-98fe-a2454734f921" providerId="ADAL" clId="{D8CEB58C-DBA6-468A-8DF6-BF93179B95CA}" dt="2023-08-30T14:26:21.366" v="6335" actId="14100"/>
          <ac:picMkLst>
            <pc:docMk/>
            <pc:sldMk cId="1794738657" sldId="309"/>
            <ac:picMk id="7" creationId="{AB881447-8A91-72F0-8BDF-6D8C49D56E0C}"/>
          </ac:picMkLst>
        </pc:picChg>
      </pc:sldChg>
      <pc:sldChg chg="addSp modSp mod">
        <pc:chgData name="Medige, Rosemary" userId="cd8c28d2-b3b2-4f6d-98fe-a2454734f921" providerId="ADAL" clId="{D8CEB58C-DBA6-468A-8DF6-BF93179B95CA}" dt="2023-08-29T18:58:52.214" v="6102" actId="14100"/>
        <pc:sldMkLst>
          <pc:docMk/>
          <pc:sldMk cId="4010014743" sldId="310"/>
        </pc:sldMkLst>
        <pc:spChg chg="mod">
          <ac:chgData name="Medige, Rosemary" userId="cd8c28d2-b3b2-4f6d-98fe-a2454734f921" providerId="ADAL" clId="{D8CEB58C-DBA6-468A-8DF6-BF93179B95CA}" dt="2023-08-29T18:58:48.006" v="6101" actId="20577"/>
          <ac:spMkLst>
            <pc:docMk/>
            <pc:sldMk cId="4010014743" sldId="310"/>
            <ac:spMk id="5" creationId="{1B07C49E-AFFC-EC46-8930-E4D428F5F943}"/>
          </ac:spMkLst>
        </pc:spChg>
        <pc:picChg chg="add mod">
          <ac:chgData name="Medige, Rosemary" userId="cd8c28d2-b3b2-4f6d-98fe-a2454734f921" providerId="ADAL" clId="{D8CEB58C-DBA6-468A-8DF6-BF93179B95CA}" dt="2023-08-29T18:58:52.214" v="6102" actId="14100"/>
          <ac:picMkLst>
            <pc:docMk/>
            <pc:sldMk cId="4010014743" sldId="310"/>
            <ac:picMk id="6" creationId="{18B72D20-F754-E183-B7E4-36BE55B8DD26}"/>
          </ac:picMkLst>
        </pc:picChg>
      </pc:sldChg>
      <pc:sldChg chg="addSp modSp mod">
        <pc:chgData name="Medige, Rosemary" userId="cd8c28d2-b3b2-4f6d-98fe-a2454734f921" providerId="ADAL" clId="{D8CEB58C-DBA6-468A-8DF6-BF93179B95CA}" dt="2023-08-29T19:00:04.669" v="6134" actId="20577"/>
        <pc:sldMkLst>
          <pc:docMk/>
          <pc:sldMk cId="2735560525" sldId="311"/>
        </pc:sldMkLst>
        <pc:spChg chg="mod">
          <ac:chgData name="Medige, Rosemary" userId="cd8c28d2-b3b2-4f6d-98fe-a2454734f921" providerId="ADAL" clId="{D8CEB58C-DBA6-468A-8DF6-BF93179B95CA}" dt="2023-08-29T19:00:04.669" v="6134" actId="20577"/>
          <ac:spMkLst>
            <pc:docMk/>
            <pc:sldMk cId="2735560525" sldId="311"/>
            <ac:spMk id="5" creationId="{1B07C49E-AFFC-EC46-8930-E4D428F5F943}"/>
          </ac:spMkLst>
        </pc:spChg>
        <pc:picChg chg="add mod">
          <ac:chgData name="Medige, Rosemary" userId="cd8c28d2-b3b2-4f6d-98fe-a2454734f921" providerId="ADAL" clId="{D8CEB58C-DBA6-468A-8DF6-BF93179B95CA}" dt="2023-08-29T18:59:37.582" v="6106" actId="14100"/>
          <ac:picMkLst>
            <pc:docMk/>
            <pc:sldMk cId="2735560525" sldId="311"/>
            <ac:picMk id="6" creationId="{B0371C2D-430F-7C17-2126-CC42CA7A2695}"/>
          </ac:picMkLst>
        </pc:picChg>
      </pc:sldChg>
      <pc:sldChg chg="addSp modSp mod">
        <pc:chgData name="Medige, Rosemary" userId="cd8c28d2-b3b2-4f6d-98fe-a2454734f921" providerId="ADAL" clId="{D8CEB58C-DBA6-468A-8DF6-BF93179B95CA}" dt="2023-08-29T19:01:04.827" v="6163" actId="14100"/>
        <pc:sldMkLst>
          <pc:docMk/>
          <pc:sldMk cId="1434679925" sldId="312"/>
        </pc:sldMkLst>
        <pc:spChg chg="mod">
          <ac:chgData name="Medige, Rosemary" userId="cd8c28d2-b3b2-4f6d-98fe-a2454734f921" providerId="ADAL" clId="{D8CEB58C-DBA6-468A-8DF6-BF93179B95CA}" dt="2023-08-29T19:01:04.827" v="6163" actId="14100"/>
          <ac:spMkLst>
            <pc:docMk/>
            <pc:sldMk cId="1434679925" sldId="312"/>
            <ac:spMk id="5" creationId="{1B07C49E-AFFC-EC46-8930-E4D428F5F943}"/>
          </ac:spMkLst>
        </pc:spChg>
        <pc:picChg chg="add mod">
          <ac:chgData name="Medige, Rosemary" userId="cd8c28d2-b3b2-4f6d-98fe-a2454734f921" providerId="ADAL" clId="{D8CEB58C-DBA6-468A-8DF6-BF93179B95CA}" dt="2023-08-29T19:00:43.896" v="6139" actId="1076"/>
          <ac:picMkLst>
            <pc:docMk/>
            <pc:sldMk cId="1434679925" sldId="312"/>
            <ac:picMk id="6" creationId="{3BA41D07-1680-2609-DEFD-FC57A84EB9B6}"/>
          </ac:picMkLst>
        </pc:picChg>
      </pc:sldChg>
      <pc:sldChg chg="addSp delSp modSp mod">
        <pc:chgData name="Medige, Rosemary" userId="cd8c28d2-b3b2-4f6d-98fe-a2454734f921" providerId="ADAL" clId="{D8CEB58C-DBA6-468A-8DF6-BF93179B95CA}" dt="2023-08-30T14:33:55.632" v="6504" actId="14100"/>
        <pc:sldMkLst>
          <pc:docMk/>
          <pc:sldMk cId="1756972646" sldId="313"/>
        </pc:sldMkLst>
        <pc:spChg chg="del mod">
          <ac:chgData name="Medige, Rosemary" userId="cd8c28d2-b3b2-4f6d-98fe-a2454734f921" providerId="ADAL" clId="{D8CEB58C-DBA6-468A-8DF6-BF93179B95CA}" dt="2023-08-29T19:02:32.736" v="6201" actId="478"/>
          <ac:spMkLst>
            <pc:docMk/>
            <pc:sldMk cId="1756972646" sldId="313"/>
            <ac:spMk id="5" creationId="{1B07C49E-AFFC-EC46-8930-E4D428F5F943}"/>
          </ac:spMkLst>
        </pc:spChg>
        <pc:picChg chg="add mod">
          <ac:chgData name="Medige, Rosemary" userId="cd8c28d2-b3b2-4f6d-98fe-a2454734f921" providerId="ADAL" clId="{D8CEB58C-DBA6-468A-8DF6-BF93179B95CA}" dt="2023-08-30T14:33:55.632" v="6504" actId="14100"/>
          <ac:picMkLst>
            <pc:docMk/>
            <pc:sldMk cId="1756972646" sldId="313"/>
            <ac:picMk id="6" creationId="{1FE01490-0BA4-559C-C77D-A76186A2155E}"/>
          </ac:picMkLst>
        </pc:picChg>
      </pc:sldChg>
      <pc:sldChg chg="modSp del mod">
        <pc:chgData name="Medige, Rosemary" userId="cd8c28d2-b3b2-4f6d-98fe-a2454734f921" providerId="ADAL" clId="{D8CEB58C-DBA6-468A-8DF6-BF93179B95CA}" dt="2023-08-29T19:01:39.757" v="6166" actId="2696"/>
        <pc:sldMkLst>
          <pc:docMk/>
          <pc:sldMk cId="639399535" sldId="314"/>
        </pc:sldMkLst>
        <pc:spChg chg="mod">
          <ac:chgData name="Medige, Rosemary" userId="cd8c28d2-b3b2-4f6d-98fe-a2454734f921" providerId="ADAL" clId="{D8CEB58C-DBA6-468A-8DF6-BF93179B95CA}" dt="2023-08-29T19:01:18.265" v="6165" actId="1076"/>
          <ac:spMkLst>
            <pc:docMk/>
            <pc:sldMk cId="639399535" sldId="314"/>
            <ac:spMk id="5" creationId="{1B07C49E-AFFC-EC46-8930-E4D428F5F943}"/>
          </ac:spMkLst>
        </pc:spChg>
      </pc:sldChg>
      <pc:sldChg chg="modSp del mod">
        <pc:chgData name="Medige, Rosemary" userId="cd8c28d2-b3b2-4f6d-98fe-a2454734f921" providerId="ADAL" clId="{D8CEB58C-DBA6-468A-8DF6-BF93179B95CA}" dt="2023-08-29T19:03:01.037" v="6203" actId="2696"/>
        <pc:sldMkLst>
          <pc:docMk/>
          <pc:sldMk cId="3566646398" sldId="315"/>
        </pc:sldMkLst>
        <pc:spChg chg="mod">
          <ac:chgData name="Medige, Rosemary" userId="cd8c28d2-b3b2-4f6d-98fe-a2454734f921" providerId="ADAL" clId="{D8CEB58C-DBA6-468A-8DF6-BF93179B95CA}" dt="2023-08-29T19:02:40.724" v="6202" actId="1076"/>
          <ac:spMkLst>
            <pc:docMk/>
            <pc:sldMk cId="3566646398" sldId="315"/>
            <ac:spMk id="5" creationId="{1B07C49E-AFFC-EC46-8930-E4D428F5F943}"/>
          </ac:spMkLst>
        </pc:spChg>
      </pc:sldChg>
      <pc:sldChg chg="del">
        <pc:chgData name="Medige, Rosemary" userId="cd8c28d2-b3b2-4f6d-98fe-a2454734f921" providerId="ADAL" clId="{D8CEB58C-DBA6-468A-8DF6-BF93179B95CA}" dt="2023-08-29T19:03:09.710" v="6204" actId="2696"/>
        <pc:sldMkLst>
          <pc:docMk/>
          <pc:sldMk cId="1398439132" sldId="316"/>
        </pc:sldMkLst>
      </pc:sldChg>
      <pc:sldChg chg="addSp delSp modSp mod">
        <pc:chgData name="Medige, Rosemary" userId="cd8c28d2-b3b2-4f6d-98fe-a2454734f921" providerId="ADAL" clId="{D8CEB58C-DBA6-468A-8DF6-BF93179B95CA}" dt="2023-08-30T14:44:02.257" v="6617" actId="1076"/>
        <pc:sldMkLst>
          <pc:docMk/>
          <pc:sldMk cId="3975168428" sldId="317"/>
        </pc:sldMkLst>
        <pc:spChg chg="del mod">
          <ac:chgData name="Medige, Rosemary" userId="cd8c28d2-b3b2-4f6d-98fe-a2454734f921" providerId="ADAL" clId="{D8CEB58C-DBA6-468A-8DF6-BF93179B95CA}" dt="2023-08-29T19:04:06.668" v="6212" actId="478"/>
          <ac:spMkLst>
            <pc:docMk/>
            <pc:sldMk cId="3975168428" sldId="317"/>
            <ac:spMk id="5" creationId="{1B07C49E-AFFC-EC46-8930-E4D428F5F943}"/>
          </ac:spMkLst>
        </pc:spChg>
        <pc:picChg chg="add del">
          <ac:chgData name="Medige, Rosemary" userId="cd8c28d2-b3b2-4f6d-98fe-a2454734f921" providerId="ADAL" clId="{D8CEB58C-DBA6-468A-8DF6-BF93179B95CA}" dt="2023-08-29T19:03:57.985" v="6208" actId="22"/>
          <ac:picMkLst>
            <pc:docMk/>
            <pc:sldMk cId="3975168428" sldId="317"/>
            <ac:picMk id="6" creationId="{DC908937-91AC-7D49-D986-4F89777C143E}"/>
          </ac:picMkLst>
        </pc:picChg>
        <pc:picChg chg="add mod">
          <ac:chgData name="Medige, Rosemary" userId="cd8c28d2-b3b2-4f6d-98fe-a2454734f921" providerId="ADAL" clId="{D8CEB58C-DBA6-468A-8DF6-BF93179B95CA}" dt="2023-08-30T14:43:53.981" v="6614" actId="14100"/>
          <ac:picMkLst>
            <pc:docMk/>
            <pc:sldMk cId="3975168428" sldId="317"/>
            <ac:picMk id="8" creationId="{1E7755DF-32C2-9185-191A-24BC030B51D1}"/>
          </ac:picMkLst>
        </pc:picChg>
        <pc:picChg chg="add mod">
          <ac:chgData name="Medige, Rosemary" userId="cd8c28d2-b3b2-4f6d-98fe-a2454734f921" providerId="ADAL" clId="{D8CEB58C-DBA6-468A-8DF6-BF93179B95CA}" dt="2023-08-30T14:44:02.257" v="6617" actId="1076"/>
          <ac:picMkLst>
            <pc:docMk/>
            <pc:sldMk cId="3975168428" sldId="317"/>
            <ac:picMk id="10" creationId="{02B3E387-76EB-B4E5-225F-F9AF858A6307}"/>
          </ac:picMkLst>
        </pc:picChg>
        <pc:picChg chg="add mod">
          <ac:chgData name="Medige, Rosemary" userId="cd8c28d2-b3b2-4f6d-98fe-a2454734f921" providerId="ADAL" clId="{D8CEB58C-DBA6-468A-8DF6-BF93179B95CA}" dt="2023-08-29T19:04:57.916" v="6217" actId="1076"/>
          <ac:picMkLst>
            <pc:docMk/>
            <pc:sldMk cId="3975168428" sldId="317"/>
            <ac:picMk id="12" creationId="{7933A0E4-999E-E036-DEDB-3BDC5B71337F}"/>
          </ac:picMkLst>
        </pc:picChg>
      </pc:sldChg>
      <pc:sldChg chg="addSp delSp modSp mod">
        <pc:chgData name="Medige, Rosemary" userId="cd8c28d2-b3b2-4f6d-98fe-a2454734f921" providerId="ADAL" clId="{D8CEB58C-DBA6-468A-8DF6-BF93179B95CA}" dt="2023-08-29T19:12:44.794" v="6255" actId="478"/>
        <pc:sldMkLst>
          <pc:docMk/>
          <pc:sldMk cId="239597884" sldId="318"/>
        </pc:sldMkLst>
        <pc:spChg chg="del">
          <ac:chgData name="Medige, Rosemary" userId="cd8c28d2-b3b2-4f6d-98fe-a2454734f921" providerId="ADAL" clId="{D8CEB58C-DBA6-468A-8DF6-BF93179B95CA}" dt="2023-08-29T19:12:05.811" v="6249" actId="478"/>
          <ac:spMkLst>
            <pc:docMk/>
            <pc:sldMk cId="239597884" sldId="318"/>
            <ac:spMk id="5" creationId="{85D9F803-CDBC-C74C-AF1B-2B5937D1C241}"/>
          </ac:spMkLst>
        </pc:spChg>
        <pc:spChg chg="mod">
          <ac:chgData name="Medige, Rosemary" userId="cd8c28d2-b3b2-4f6d-98fe-a2454734f921" providerId="ADAL" clId="{D8CEB58C-DBA6-468A-8DF6-BF93179B95CA}" dt="2023-08-29T19:10:56.818" v="6242" actId="20577"/>
          <ac:spMkLst>
            <pc:docMk/>
            <pc:sldMk cId="239597884" sldId="318"/>
            <ac:spMk id="8" creationId="{2E0ECA32-E146-40DA-85CD-9677244BC3EC}"/>
          </ac:spMkLst>
        </pc:spChg>
        <pc:picChg chg="add del mod">
          <ac:chgData name="Medige, Rosemary" userId="cd8c28d2-b3b2-4f6d-98fe-a2454734f921" providerId="ADAL" clId="{D8CEB58C-DBA6-468A-8DF6-BF93179B95CA}" dt="2023-08-29T19:12:44.794" v="6255" actId="478"/>
          <ac:picMkLst>
            <pc:docMk/>
            <pc:sldMk cId="239597884" sldId="318"/>
            <ac:picMk id="4" creationId="{6DF9B09F-571F-60EB-0DFD-E4F67971B51C}"/>
          </ac:picMkLst>
        </pc:picChg>
        <pc:picChg chg="add mod">
          <ac:chgData name="Medige, Rosemary" userId="cd8c28d2-b3b2-4f6d-98fe-a2454734f921" providerId="ADAL" clId="{D8CEB58C-DBA6-468A-8DF6-BF93179B95CA}" dt="2023-08-29T19:12:43.108" v="6254" actId="1076"/>
          <ac:picMkLst>
            <pc:docMk/>
            <pc:sldMk cId="239597884" sldId="318"/>
            <ac:picMk id="7" creationId="{BE80E6F0-3DEB-B3A7-BB4C-BB8B16C413B3}"/>
          </ac:picMkLst>
        </pc:picChg>
      </pc:sldChg>
      <pc:sldChg chg="addSp delSp modSp mod">
        <pc:chgData name="Medige, Rosemary" userId="cd8c28d2-b3b2-4f6d-98fe-a2454734f921" providerId="ADAL" clId="{D8CEB58C-DBA6-468A-8DF6-BF93179B95CA}" dt="2023-08-29T19:14:38.155" v="6258" actId="1076"/>
        <pc:sldMkLst>
          <pc:docMk/>
          <pc:sldMk cId="232499080" sldId="319"/>
        </pc:sldMkLst>
        <pc:spChg chg="del">
          <ac:chgData name="Medige, Rosemary" userId="cd8c28d2-b3b2-4f6d-98fe-a2454734f921" providerId="ADAL" clId="{D8CEB58C-DBA6-468A-8DF6-BF93179B95CA}" dt="2023-08-29T19:14:34.774" v="6256" actId="478"/>
          <ac:spMkLst>
            <pc:docMk/>
            <pc:sldMk cId="232499080" sldId="319"/>
            <ac:spMk id="5" creationId="{85D9F803-CDBC-C74C-AF1B-2B5937D1C241}"/>
          </ac:spMkLst>
        </pc:spChg>
        <pc:spChg chg="mod">
          <ac:chgData name="Medige, Rosemary" userId="cd8c28d2-b3b2-4f6d-98fe-a2454734f921" providerId="ADAL" clId="{D8CEB58C-DBA6-468A-8DF6-BF93179B95CA}" dt="2023-08-29T19:10:38.998" v="6225" actId="6549"/>
          <ac:spMkLst>
            <pc:docMk/>
            <pc:sldMk cId="232499080" sldId="319"/>
            <ac:spMk id="8" creationId="{34C97452-C78A-4701-B8AB-ABFE63D5BEDE}"/>
          </ac:spMkLst>
        </pc:spChg>
        <pc:picChg chg="add mod">
          <ac:chgData name="Medige, Rosemary" userId="cd8c28d2-b3b2-4f6d-98fe-a2454734f921" providerId="ADAL" clId="{D8CEB58C-DBA6-468A-8DF6-BF93179B95CA}" dt="2023-08-29T19:14:38.155" v="6258" actId="1076"/>
          <ac:picMkLst>
            <pc:docMk/>
            <pc:sldMk cId="232499080" sldId="319"/>
            <ac:picMk id="4" creationId="{10CE79E8-5C5B-E0C7-C3F0-14EC2B67BB51}"/>
          </ac:picMkLst>
        </pc:picChg>
      </pc:sldChg>
      <pc:sldChg chg="addSp delSp modSp mod">
        <pc:chgData name="Medige, Rosemary" userId="cd8c28d2-b3b2-4f6d-98fe-a2454734f921" providerId="ADAL" clId="{D8CEB58C-DBA6-468A-8DF6-BF93179B95CA}" dt="2023-08-30T16:00:48.308" v="6886" actId="20577"/>
        <pc:sldMkLst>
          <pc:docMk/>
          <pc:sldMk cId="3645034231" sldId="320"/>
        </pc:sldMkLst>
        <pc:spChg chg="add del mod">
          <ac:chgData name="Medige, Rosemary" userId="cd8c28d2-b3b2-4f6d-98fe-a2454734f921" providerId="ADAL" clId="{D8CEB58C-DBA6-468A-8DF6-BF93179B95CA}" dt="2023-08-30T16:00:48.308" v="6886" actId="20577"/>
          <ac:spMkLst>
            <pc:docMk/>
            <pc:sldMk cId="3645034231" sldId="320"/>
            <ac:spMk id="5" creationId="{1B07C49E-AFFC-EC46-8930-E4D428F5F943}"/>
          </ac:spMkLst>
        </pc:spChg>
        <pc:picChg chg="add mod">
          <ac:chgData name="Medige, Rosemary" userId="cd8c28d2-b3b2-4f6d-98fe-a2454734f921" providerId="ADAL" clId="{D8CEB58C-DBA6-468A-8DF6-BF93179B95CA}" dt="2023-08-29T19:16:50.545" v="6272" actId="1076"/>
          <ac:picMkLst>
            <pc:docMk/>
            <pc:sldMk cId="3645034231" sldId="320"/>
            <ac:picMk id="3" creationId="{3C7771FA-D29C-757A-4EDE-796D01B79EEE}"/>
          </ac:picMkLst>
        </pc:picChg>
      </pc:sldChg>
      <pc:sldChg chg="del">
        <pc:chgData name="Medige, Rosemary" userId="cd8c28d2-b3b2-4f6d-98fe-a2454734f921" providerId="ADAL" clId="{D8CEB58C-DBA6-468A-8DF6-BF93179B95CA}" dt="2023-08-30T16:11:43.323" v="6922" actId="2696"/>
        <pc:sldMkLst>
          <pc:docMk/>
          <pc:sldMk cId="733461713" sldId="321"/>
        </pc:sldMkLst>
      </pc:sldChg>
      <pc:sldChg chg="addSp delSp modSp del mod">
        <pc:chgData name="Medige, Rosemary" userId="cd8c28d2-b3b2-4f6d-98fe-a2454734f921" providerId="ADAL" clId="{D8CEB58C-DBA6-468A-8DF6-BF93179B95CA}" dt="2023-08-30T16:11:43.323" v="6922" actId="2696"/>
        <pc:sldMkLst>
          <pc:docMk/>
          <pc:sldMk cId="700132931" sldId="322"/>
        </pc:sldMkLst>
        <pc:spChg chg="del">
          <ac:chgData name="Medige, Rosemary" userId="cd8c28d2-b3b2-4f6d-98fe-a2454734f921" providerId="ADAL" clId="{D8CEB58C-DBA6-468A-8DF6-BF93179B95CA}" dt="2023-08-29T19:14:50.306" v="6259" actId="478"/>
          <ac:spMkLst>
            <pc:docMk/>
            <pc:sldMk cId="700132931" sldId="322"/>
            <ac:spMk id="5" creationId="{85D9F803-CDBC-C74C-AF1B-2B5937D1C241}"/>
          </ac:spMkLst>
        </pc:spChg>
        <pc:spChg chg="add mod">
          <ac:chgData name="Medige, Rosemary" userId="cd8c28d2-b3b2-4f6d-98fe-a2454734f921" providerId="ADAL" clId="{D8CEB58C-DBA6-468A-8DF6-BF93179B95CA}" dt="2023-08-30T16:10:14.845" v="6921" actId="20577"/>
          <ac:spMkLst>
            <pc:docMk/>
            <pc:sldMk cId="700132931" sldId="322"/>
            <ac:spMk id="6" creationId="{9B0017D3-5D3B-F91A-3B8D-D6DC5491998F}"/>
          </ac:spMkLst>
        </pc:spChg>
        <pc:spChg chg="mod">
          <ac:chgData name="Medige, Rosemary" userId="cd8c28d2-b3b2-4f6d-98fe-a2454734f921" providerId="ADAL" clId="{D8CEB58C-DBA6-468A-8DF6-BF93179B95CA}" dt="2023-08-29T19:15:07.514" v="6265" actId="20577"/>
          <ac:spMkLst>
            <pc:docMk/>
            <pc:sldMk cId="700132931" sldId="322"/>
            <ac:spMk id="8" creationId="{9456A072-47A6-4424-9ABE-F398119040DD}"/>
          </ac:spMkLst>
        </pc:spChg>
        <pc:picChg chg="add mod">
          <ac:chgData name="Medige, Rosemary" userId="cd8c28d2-b3b2-4f6d-98fe-a2454734f921" providerId="ADAL" clId="{D8CEB58C-DBA6-468A-8DF6-BF93179B95CA}" dt="2023-08-30T16:09:36.642" v="6893" actId="1076"/>
          <ac:picMkLst>
            <pc:docMk/>
            <pc:sldMk cId="700132931" sldId="322"/>
            <ac:picMk id="4" creationId="{33E3BC2C-960D-964D-BB2D-F44DFC4CC15C}"/>
          </ac:picMkLst>
        </pc:picChg>
      </pc:sldChg>
      <pc:sldChg chg="modSp del mod">
        <pc:chgData name="Medige, Rosemary" userId="cd8c28d2-b3b2-4f6d-98fe-a2454734f921" providerId="ADAL" clId="{D8CEB58C-DBA6-468A-8DF6-BF93179B95CA}" dt="2023-08-30T16:11:43.323" v="6922" actId="2696"/>
        <pc:sldMkLst>
          <pc:docMk/>
          <pc:sldMk cId="1866160706" sldId="323"/>
        </pc:sldMkLst>
        <pc:spChg chg="mod">
          <ac:chgData name="Medige, Rosemary" userId="cd8c28d2-b3b2-4f6d-98fe-a2454734f921" providerId="ADAL" clId="{D8CEB58C-DBA6-468A-8DF6-BF93179B95CA}" dt="2023-08-29T19:15:01.739" v="6263" actId="20577"/>
          <ac:spMkLst>
            <pc:docMk/>
            <pc:sldMk cId="1866160706" sldId="323"/>
            <ac:spMk id="8" creationId="{4EF94599-779E-457E-B57B-6063EBF7A840}"/>
          </ac:spMkLst>
        </pc:spChg>
      </pc:sldChg>
      <pc:sldChg chg="modSp del mod">
        <pc:chgData name="Medige, Rosemary" userId="cd8c28d2-b3b2-4f6d-98fe-a2454734f921" providerId="ADAL" clId="{D8CEB58C-DBA6-468A-8DF6-BF93179B95CA}" dt="2023-08-30T16:11:43.323" v="6922" actId="2696"/>
        <pc:sldMkLst>
          <pc:docMk/>
          <pc:sldMk cId="252359608" sldId="324"/>
        </pc:sldMkLst>
        <pc:spChg chg="mod">
          <ac:chgData name="Medige, Rosemary" userId="cd8c28d2-b3b2-4f6d-98fe-a2454734f921" providerId="ADAL" clId="{D8CEB58C-DBA6-468A-8DF6-BF93179B95CA}" dt="2023-08-29T19:15:14.822" v="6268" actId="20577"/>
          <ac:spMkLst>
            <pc:docMk/>
            <pc:sldMk cId="252359608" sldId="324"/>
            <ac:spMk id="12" creationId="{4D271BF5-BAA1-4CEB-A575-76A097FABBBA}"/>
          </ac:spMkLst>
        </pc:spChg>
      </pc:sldChg>
      <pc:sldChg chg="modSp mod">
        <pc:chgData name="Medige, Rosemary" userId="cd8c28d2-b3b2-4f6d-98fe-a2454734f921" providerId="ADAL" clId="{D8CEB58C-DBA6-468A-8DF6-BF93179B95CA}" dt="2023-08-29T16:59:05.973" v="30" actId="20577"/>
        <pc:sldMkLst>
          <pc:docMk/>
          <pc:sldMk cId="1277611629" sldId="327"/>
        </pc:sldMkLst>
        <pc:spChg chg="mod">
          <ac:chgData name="Medige, Rosemary" userId="cd8c28d2-b3b2-4f6d-98fe-a2454734f921" providerId="ADAL" clId="{D8CEB58C-DBA6-468A-8DF6-BF93179B95CA}" dt="2023-08-29T16:59:05.973" v="30" actId="20577"/>
          <ac:spMkLst>
            <pc:docMk/>
            <pc:sldMk cId="1277611629" sldId="327"/>
            <ac:spMk id="6" creationId="{2C36AF9D-A911-994B-90EA-013D4CDA5604}"/>
          </ac:spMkLst>
        </pc:spChg>
      </pc:sldChg>
      <pc:sldChg chg="addSp delSp modSp mod">
        <pc:chgData name="Medige, Rosemary" userId="cd8c28d2-b3b2-4f6d-98fe-a2454734f921" providerId="ADAL" clId="{D8CEB58C-DBA6-468A-8DF6-BF93179B95CA}" dt="2023-08-30T16:12:30.308" v="6925" actId="255"/>
        <pc:sldMkLst>
          <pc:docMk/>
          <pc:sldMk cId="1980221439" sldId="331"/>
        </pc:sldMkLst>
        <pc:spChg chg="add mod">
          <ac:chgData name="Medige, Rosemary" userId="cd8c28d2-b3b2-4f6d-98fe-a2454734f921" providerId="ADAL" clId="{D8CEB58C-DBA6-468A-8DF6-BF93179B95CA}" dt="2023-08-30T16:12:30.308" v="6925" actId="255"/>
          <ac:spMkLst>
            <pc:docMk/>
            <pc:sldMk cId="1980221439" sldId="331"/>
            <ac:spMk id="2" creationId="{E7843085-EA59-6BC1-649F-0CE5F33D55FE}"/>
          </ac:spMkLst>
        </pc:spChg>
        <pc:spChg chg="del mod">
          <ac:chgData name="Medige, Rosemary" userId="cd8c28d2-b3b2-4f6d-98fe-a2454734f921" providerId="ADAL" clId="{D8CEB58C-DBA6-468A-8DF6-BF93179B95CA}" dt="2023-08-29T17:05:27.684" v="449" actId="478"/>
          <ac:spMkLst>
            <pc:docMk/>
            <pc:sldMk cId="1980221439" sldId="331"/>
            <ac:spMk id="10" creationId="{79EF1473-3ADD-43F1-A495-57AAB7FD902F}"/>
          </ac:spMkLst>
        </pc:spChg>
      </pc:sldChg>
      <pc:sldChg chg="addSp delSp modSp mod">
        <pc:chgData name="Medige, Rosemary" userId="cd8c28d2-b3b2-4f6d-98fe-a2454734f921" providerId="ADAL" clId="{D8CEB58C-DBA6-468A-8DF6-BF93179B95CA}" dt="2023-08-30T16:12:52.967" v="6928" actId="33524"/>
        <pc:sldMkLst>
          <pc:docMk/>
          <pc:sldMk cId="2560061391" sldId="332"/>
        </pc:sldMkLst>
        <pc:spChg chg="add mod">
          <ac:chgData name="Medige, Rosemary" userId="cd8c28d2-b3b2-4f6d-98fe-a2454734f921" providerId="ADAL" clId="{D8CEB58C-DBA6-468A-8DF6-BF93179B95CA}" dt="2023-08-30T16:12:52.967" v="6928" actId="33524"/>
          <ac:spMkLst>
            <pc:docMk/>
            <pc:sldMk cId="2560061391" sldId="332"/>
            <ac:spMk id="2" creationId="{1B334301-83CD-783A-D653-F1AFA7BA4F25}"/>
          </ac:spMkLst>
        </pc:spChg>
        <pc:spChg chg="del mod">
          <ac:chgData name="Medige, Rosemary" userId="cd8c28d2-b3b2-4f6d-98fe-a2454734f921" providerId="ADAL" clId="{D8CEB58C-DBA6-468A-8DF6-BF93179B95CA}" dt="2023-08-29T17:10:39.286" v="960" actId="478"/>
          <ac:spMkLst>
            <pc:docMk/>
            <pc:sldMk cId="2560061391" sldId="332"/>
            <ac:spMk id="5" creationId="{8E999A1B-8752-489F-A63B-EA2F60186B52}"/>
          </ac:spMkLst>
        </pc:spChg>
      </pc:sldChg>
      <pc:sldChg chg="add setBg">
        <pc:chgData name="Medige, Rosemary" userId="cd8c28d2-b3b2-4f6d-98fe-a2454734f921" providerId="ADAL" clId="{D8CEB58C-DBA6-468A-8DF6-BF93179B95CA}" dt="2023-08-30T14:25:12.114" v="6304"/>
        <pc:sldMkLst>
          <pc:docMk/>
          <pc:sldMk cId="3271062202" sldId="333"/>
        </pc:sldMkLst>
      </pc:sldChg>
      <pc:sldChg chg="addSp delSp modSp add mod setBg">
        <pc:chgData name="Medige, Rosemary" userId="cd8c28d2-b3b2-4f6d-98fe-a2454734f921" providerId="ADAL" clId="{D8CEB58C-DBA6-468A-8DF6-BF93179B95CA}" dt="2023-08-30T14:30:12.100" v="6503" actId="20577"/>
        <pc:sldMkLst>
          <pc:docMk/>
          <pc:sldMk cId="2768193381" sldId="334"/>
        </pc:sldMkLst>
        <pc:spChg chg="add mod">
          <ac:chgData name="Medige, Rosemary" userId="cd8c28d2-b3b2-4f6d-98fe-a2454734f921" providerId="ADAL" clId="{D8CEB58C-DBA6-468A-8DF6-BF93179B95CA}" dt="2023-08-30T14:28:54.040" v="6425" actId="404"/>
          <ac:spMkLst>
            <pc:docMk/>
            <pc:sldMk cId="2768193381" sldId="334"/>
            <ac:spMk id="2" creationId="{E55E3D57-8CC1-9EBC-D554-C79F7E586EF1}"/>
          </ac:spMkLst>
        </pc:spChg>
        <pc:spChg chg="mod">
          <ac:chgData name="Medige, Rosemary" userId="cd8c28d2-b3b2-4f6d-98fe-a2454734f921" providerId="ADAL" clId="{D8CEB58C-DBA6-468A-8DF6-BF93179B95CA}" dt="2023-08-30T14:28:12.752" v="6415" actId="27636"/>
          <ac:spMkLst>
            <pc:docMk/>
            <pc:sldMk cId="2768193381" sldId="334"/>
            <ac:spMk id="3" creationId="{7F12CD3C-55B3-4129-817A-84D0B28F713E}"/>
          </ac:spMkLst>
        </pc:spChg>
        <pc:spChg chg="mod">
          <ac:chgData name="Medige, Rosemary" userId="cd8c28d2-b3b2-4f6d-98fe-a2454734f921" providerId="ADAL" clId="{D8CEB58C-DBA6-468A-8DF6-BF93179B95CA}" dt="2023-08-30T14:30:12.100" v="6503" actId="20577"/>
          <ac:spMkLst>
            <pc:docMk/>
            <pc:sldMk cId="2768193381" sldId="334"/>
            <ac:spMk id="5" creationId="{1B07C49E-AFFC-EC46-8930-E4D428F5F943}"/>
          </ac:spMkLst>
        </pc:spChg>
        <pc:picChg chg="del">
          <ac:chgData name="Medige, Rosemary" userId="cd8c28d2-b3b2-4f6d-98fe-a2454734f921" providerId="ADAL" clId="{D8CEB58C-DBA6-468A-8DF6-BF93179B95CA}" dt="2023-08-30T14:28:16.164" v="6416" actId="478"/>
          <ac:picMkLst>
            <pc:docMk/>
            <pc:sldMk cId="2768193381" sldId="334"/>
            <ac:picMk id="6" creationId="{3BA41D07-1680-2609-DEFD-FC57A84EB9B6}"/>
          </ac:picMkLst>
        </pc:picChg>
        <pc:picChg chg="add mod">
          <ac:chgData name="Medige, Rosemary" userId="cd8c28d2-b3b2-4f6d-98fe-a2454734f921" providerId="ADAL" clId="{D8CEB58C-DBA6-468A-8DF6-BF93179B95CA}" dt="2023-08-30T14:29:49.522" v="6429" actId="14100"/>
          <ac:picMkLst>
            <pc:docMk/>
            <pc:sldMk cId="2768193381" sldId="334"/>
            <ac:picMk id="8" creationId="{009D7717-D0CC-DDCA-A03D-5E19A9CEB2A7}"/>
          </ac:picMkLst>
        </pc:picChg>
      </pc:sldChg>
      <pc:sldChg chg="addSp delSp modSp add mod setBg">
        <pc:chgData name="Medige, Rosemary" userId="cd8c28d2-b3b2-4f6d-98fe-a2454734f921" providerId="ADAL" clId="{D8CEB58C-DBA6-468A-8DF6-BF93179B95CA}" dt="2023-08-30T14:35:59.623" v="6532" actId="1076"/>
        <pc:sldMkLst>
          <pc:docMk/>
          <pc:sldMk cId="1273919475" sldId="335"/>
        </pc:sldMkLst>
        <pc:spChg chg="add mod">
          <ac:chgData name="Medige, Rosemary" userId="cd8c28d2-b3b2-4f6d-98fe-a2454734f921" providerId="ADAL" clId="{D8CEB58C-DBA6-468A-8DF6-BF93179B95CA}" dt="2023-08-30T14:35:20.812" v="6529" actId="20577"/>
          <ac:spMkLst>
            <pc:docMk/>
            <pc:sldMk cId="1273919475" sldId="335"/>
            <ac:spMk id="2" creationId="{40E9AEDD-71D8-B661-5985-04A94C633FF0}"/>
          </ac:spMkLst>
        </pc:spChg>
        <pc:spChg chg="add del mod">
          <ac:chgData name="Medige, Rosemary" userId="cd8c28d2-b3b2-4f6d-98fe-a2454734f921" providerId="ADAL" clId="{D8CEB58C-DBA6-468A-8DF6-BF93179B95CA}" dt="2023-08-30T14:34:53.056" v="6522" actId="27636"/>
          <ac:spMkLst>
            <pc:docMk/>
            <pc:sldMk cId="1273919475" sldId="335"/>
            <ac:spMk id="3" creationId="{79B32320-42D4-49FA-8047-C080B444B3AE}"/>
          </ac:spMkLst>
        </pc:spChg>
        <pc:picChg chg="del mod">
          <ac:chgData name="Medige, Rosemary" userId="cd8c28d2-b3b2-4f6d-98fe-a2454734f921" providerId="ADAL" clId="{D8CEB58C-DBA6-468A-8DF6-BF93179B95CA}" dt="2023-08-30T14:34:56.997" v="6525" actId="478"/>
          <ac:picMkLst>
            <pc:docMk/>
            <pc:sldMk cId="1273919475" sldId="335"/>
            <ac:picMk id="6" creationId="{1FE01490-0BA4-559C-C77D-A76186A2155E}"/>
          </ac:picMkLst>
        </pc:picChg>
        <pc:picChg chg="add mod">
          <ac:chgData name="Medige, Rosemary" userId="cd8c28d2-b3b2-4f6d-98fe-a2454734f921" providerId="ADAL" clId="{D8CEB58C-DBA6-468A-8DF6-BF93179B95CA}" dt="2023-08-30T14:35:59.623" v="6532" actId="1076"/>
          <ac:picMkLst>
            <pc:docMk/>
            <pc:sldMk cId="1273919475" sldId="335"/>
            <ac:picMk id="7" creationId="{E2153913-E929-2E33-C100-BA7F9C139310}"/>
          </ac:picMkLst>
        </pc:picChg>
      </pc:sldChg>
      <pc:sldChg chg="addSp delSp modSp add mod setBg">
        <pc:chgData name="Medige, Rosemary" userId="cd8c28d2-b3b2-4f6d-98fe-a2454734f921" providerId="ADAL" clId="{D8CEB58C-DBA6-468A-8DF6-BF93179B95CA}" dt="2023-08-30T14:43:18.895" v="6611" actId="1076"/>
        <pc:sldMkLst>
          <pc:docMk/>
          <pc:sldMk cId="1861207552" sldId="336"/>
        </pc:sldMkLst>
        <pc:spChg chg="add mod">
          <ac:chgData name="Medige, Rosemary" userId="cd8c28d2-b3b2-4f6d-98fe-a2454734f921" providerId="ADAL" clId="{D8CEB58C-DBA6-468A-8DF6-BF93179B95CA}" dt="2023-08-30T14:43:11.879" v="6609" actId="1076"/>
          <ac:spMkLst>
            <pc:docMk/>
            <pc:sldMk cId="1861207552" sldId="336"/>
            <ac:spMk id="2" creationId="{DE7CB9B4-8D56-750E-798B-C37DED5EDCC1}"/>
          </ac:spMkLst>
        </pc:spChg>
        <pc:spChg chg="mod">
          <ac:chgData name="Medige, Rosemary" userId="cd8c28d2-b3b2-4f6d-98fe-a2454734f921" providerId="ADAL" clId="{D8CEB58C-DBA6-468A-8DF6-BF93179B95CA}" dt="2023-08-30T14:36:49.916" v="6595" actId="20577"/>
          <ac:spMkLst>
            <pc:docMk/>
            <pc:sldMk cId="1861207552" sldId="336"/>
            <ac:spMk id="3" creationId="{79B32320-42D4-49FA-8047-C080B444B3AE}"/>
          </ac:spMkLst>
        </pc:spChg>
        <pc:picChg chg="del mod">
          <ac:chgData name="Medige, Rosemary" userId="cd8c28d2-b3b2-4f6d-98fe-a2454734f921" providerId="ADAL" clId="{D8CEB58C-DBA6-468A-8DF6-BF93179B95CA}" dt="2023-08-30T14:36:55.215" v="6598" actId="478"/>
          <ac:picMkLst>
            <pc:docMk/>
            <pc:sldMk cId="1861207552" sldId="336"/>
            <ac:picMk id="6" creationId="{1FE01490-0BA4-559C-C77D-A76186A2155E}"/>
          </ac:picMkLst>
        </pc:picChg>
        <pc:picChg chg="add mod">
          <ac:chgData name="Medige, Rosemary" userId="cd8c28d2-b3b2-4f6d-98fe-a2454734f921" providerId="ADAL" clId="{D8CEB58C-DBA6-468A-8DF6-BF93179B95CA}" dt="2023-08-30T14:43:18.895" v="6611" actId="1076"/>
          <ac:picMkLst>
            <pc:docMk/>
            <pc:sldMk cId="1861207552" sldId="336"/>
            <ac:picMk id="7" creationId="{6A047754-4FE5-68E2-0541-8DA5E285993E}"/>
          </ac:picMkLst>
        </pc:picChg>
      </pc:sldChg>
      <pc:sldChg chg="addSp delSp modSp add mod setBg">
        <pc:chgData name="Medige, Rosemary" userId="cd8c28d2-b3b2-4f6d-98fe-a2454734f921" providerId="ADAL" clId="{D8CEB58C-DBA6-468A-8DF6-BF93179B95CA}" dt="2023-08-30T15:41:53.639" v="6730" actId="20577"/>
        <pc:sldMkLst>
          <pc:docMk/>
          <pc:sldMk cId="3056892460" sldId="337"/>
        </pc:sldMkLst>
        <pc:spChg chg="mod">
          <ac:chgData name="Medige, Rosemary" userId="cd8c28d2-b3b2-4f6d-98fe-a2454734f921" providerId="ADAL" clId="{D8CEB58C-DBA6-468A-8DF6-BF93179B95CA}" dt="2023-08-30T15:41:53.639" v="6730" actId="20577"/>
          <ac:spMkLst>
            <pc:docMk/>
            <pc:sldMk cId="3056892460" sldId="337"/>
            <ac:spMk id="3" creationId="{373827F3-F386-AA4E-80ED-D86DEF8C158D}"/>
          </ac:spMkLst>
        </pc:spChg>
        <pc:spChg chg="mod">
          <ac:chgData name="Medige, Rosemary" userId="cd8c28d2-b3b2-4f6d-98fe-a2454734f921" providerId="ADAL" clId="{D8CEB58C-DBA6-468A-8DF6-BF93179B95CA}" dt="2023-08-30T15:41:20.343" v="6650" actId="20577"/>
          <ac:spMkLst>
            <pc:docMk/>
            <pc:sldMk cId="3056892460" sldId="337"/>
            <ac:spMk id="4" creationId="{AFE7D9E4-306D-49E3-9AC4-15D566FC72AD}"/>
          </ac:spMkLst>
        </pc:spChg>
        <pc:picChg chg="del">
          <ac:chgData name="Medige, Rosemary" userId="cd8c28d2-b3b2-4f6d-98fe-a2454734f921" providerId="ADAL" clId="{D8CEB58C-DBA6-468A-8DF6-BF93179B95CA}" dt="2023-08-30T15:40:45.123" v="6632" actId="478"/>
          <ac:picMkLst>
            <pc:docMk/>
            <pc:sldMk cId="3056892460" sldId="337"/>
            <ac:picMk id="6" creationId="{4CC11945-60A7-8AE9-D3F8-4F486681DEE3}"/>
          </ac:picMkLst>
        </pc:picChg>
        <pc:picChg chg="add mod">
          <ac:chgData name="Medige, Rosemary" userId="cd8c28d2-b3b2-4f6d-98fe-a2454734f921" providerId="ADAL" clId="{D8CEB58C-DBA6-468A-8DF6-BF93179B95CA}" dt="2023-08-30T15:41:08.265" v="6634" actId="1076"/>
          <ac:picMkLst>
            <pc:docMk/>
            <pc:sldMk cId="3056892460" sldId="337"/>
            <ac:picMk id="7" creationId="{CF64CEB0-BCAB-E270-429A-D5519B2467C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8/30/2023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8/30/2023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8/30/2023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8/30/2023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8/30/2023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8/30/2023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8/30/2023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8/30/2023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8/30/2023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8/30/2023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8/30/2023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ose-mm/DataScience_Final/blob/main/SpaceX-DataVisualization-New.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ose-mm/DataScience_Final/blob/main/SQL%20SpaceX_New.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ose-mm/DataScience_Final/blob/main/SpaceX-visual-analytics-with-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ose-mm/DataScience_Final/blob/main/spacex_dash_app.py.1"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ose-mm/DataScience_Final/blob/main/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Rose-mm/DataScience_Final/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Rose-mm/DataScience_Final/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Rose-mm/DataScience_Final/blob/main/Spacex-data_wrangling_jupyterlite.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Rosemary Medige</a:t>
            </a:r>
          </a:p>
          <a:p>
            <a:r>
              <a:rPr lang="en-US" dirty="0">
                <a:solidFill>
                  <a:schemeClr val="bg2"/>
                </a:solidFill>
                <a:latin typeface="Abadi" panose="020B0604020104020204" pitchFamily="34" charset="0"/>
                <a:ea typeface="SF Pro" pitchFamily="2" charset="0"/>
                <a:cs typeface="SF Pro" pitchFamily="2" charset="0"/>
              </a:rPr>
              <a:t>29/08/2023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56401"/>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Scatter plots: These are used to represent the relationship between two variables. Here using scatter plots, we compare different features such as Flight number vs launch site, Payload vs launch site, Flight number vs orbit type and Payload vs orbit type</a:t>
            </a:r>
          </a:p>
          <a:p>
            <a:pPr>
              <a:lnSpc>
                <a:spcPct val="100000"/>
              </a:lnSpc>
              <a:spcBef>
                <a:spcPts val="1400"/>
              </a:spcBef>
            </a:pPr>
            <a:r>
              <a:rPr lang="en-US" sz="2200" dirty="0">
                <a:solidFill>
                  <a:schemeClr val="accent3">
                    <a:lumMod val="25000"/>
                  </a:schemeClr>
                </a:solidFill>
                <a:latin typeface="Abadi"/>
              </a:rPr>
              <a:t>Bar charts: These are used to make it easy to compare values between multiple groups at a time. Bar charts were used to compare the Success Rate for different Orbit types</a:t>
            </a:r>
          </a:p>
          <a:p>
            <a:pPr>
              <a:lnSpc>
                <a:spcPct val="100000"/>
              </a:lnSpc>
              <a:spcBef>
                <a:spcPts val="1400"/>
              </a:spcBef>
            </a:pPr>
            <a:r>
              <a:rPr lang="en-US" sz="2200" dirty="0">
                <a:solidFill>
                  <a:schemeClr val="accent3">
                    <a:lumMod val="25000"/>
                  </a:schemeClr>
                </a:solidFill>
                <a:latin typeface="Abadi"/>
              </a:rPr>
              <a:t>Line charts: These are helpful for showing data trends over time. A line chart was used to show Success Rate over certain number of Years.</a:t>
            </a:r>
          </a:p>
          <a:p>
            <a:pPr>
              <a:lnSpc>
                <a:spcPct val="100000"/>
              </a:lnSpc>
              <a:spcBef>
                <a:spcPts val="1400"/>
              </a:spcBef>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15E66F61-08C9-5DD4-C2CA-A62E922527A5}"/>
              </a:ext>
            </a:extLst>
          </p:cNvPr>
          <p:cNvSpPr txBox="1"/>
          <p:nvPr/>
        </p:nvSpPr>
        <p:spPr>
          <a:xfrm>
            <a:off x="1063752" y="5078433"/>
            <a:ext cx="3977640" cy="369332"/>
          </a:xfrm>
          <a:prstGeom prst="rect">
            <a:avLst/>
          </a:prstGeom>
          <a:noFill/>
        </p:spPr>
        <p:txBody>
          <a:bodyPr wrap="square" rtlCol="0">
            <a:spAutoFit/>
          </a:bodyPr>
          <a:lstStyle/>
          <a:p>
            <a:r>
              <a:rPr lang="en-US" b="1" dirty="0"/>
              <a:t>GitHub link</a:t>
            </a:r>
            <a:r>
              <a:rPr lang="en-US" dirty="0"/>
              <a:t>:</a:t>
            </a:r>
            <a:r>
              <a:rPr lang="en-IN" dirty="0">
                <a:hlinkClick r:id="rId3"/>
              </a:rPr>
              <a:t>Data Visualization</a:t>
            </a:r>
            <a:endParaRPr lang="en-IN" dirty="0"/>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53331"/>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SQL queries performed on the dataset are listed below:</a:t>
            </a:r>
          </a:p>
          <a:p>
            <a:pPr>
              <a:lnSpc>
                <a:spcPct val="100000"/>
              </a:lnSpc>
              <a:spcBef>
                <a:spcPts val="1400"/>
              </a:spcBef>
              <a:buFontTx/>
              <a:buChar char="-"/>
            </a:pPr>
            <a:r>
              <a:rPr lang="en-US" sz="1600" dirty="0">
                <a:latin typeface="Abadi" panose="020B0604020104020204" pitchFamily="34" charset="0"/>
              </a:rPr>
              <a:t>Display the names of the unique launch sites in the space mission</a:t>
            </a:r>
          </a:p>
          <a:p>
            <a:pPr>
              <a:lnSpc>
                <a:spcPct val="100000"/>
              </a:lnSpc>
              <a:spcBef>
                <a:spcPts val="1400"/>
              </a:spcBef>
              <a:buFontTx/>
              <a:buChar char="-"/>
            </a:pPr>
            <a:r>
              <a:rPr lang="en-US" sz="1600" dirty="0">
                <a:latin typeface="Abadi" panose="020B0604020104020204" pitchFamily="34" charset="0"/>
              </a:rPr>
              <a:t>Display 5 records where launch sites begin with the string 'CCA’</a:t>
            </a:r>
          </a:p>
          <a:p>
            <a:pPr>
              <a:lnSpc>
                <a:spcPct val="100000"/>
              </a:lnSpc>
              <a:spcBef>
                <a:spcPts val="1400"/>
              </a:spcBef>
              <a:buFontTx/>
              <a:buChar char="-"/>
            </a:pPr>
            <a:r>
              <a:rPr lang="en-US" sz="1600" dirty="0">
                <a:latin typeface="Abadi" panose="020B0604020104020204" pitchFamily="34" charset="0"/>
              </a:rPr>
              <a:t>Display the total payload mass carried by boosters launched by NASA (CRS)</a:t>
            </a:r>
          </a:p>
          <a:p>
            <a:pPr>
              <a:lnSpc>
                <a:spcPct val="100000"/>
              </a:lnSpc>
              <a:spcBef>
                <a:spcPts val="1400"/>
              </a:spcBef>
              <a:buFontTx/>
              <a:buChar char="-"/>
            </a:pPr>
            <a:r>
              <a:rPr lang="en-US" sz="1600" dirty="0">
                <a:latin typeface="Abadi" panose="020B0604020104020204" pitchFamily="34" charset="0"/>
              </a:rPr>
              <a:t>Display average payload mass carried by booster version F9 v1.1</a:t>
            </a:r>
          </a:p>
          <a:p>
            <a:pPr>
              <a:lnSpc>
                <a:spcPct val="100000"/>
              </a:lnSpc>
              <a:spcBef>
                <a:spcPts val="1400"/>
              </a:spcBef>
              <a:buFontTx/>
              <a:buChar char="-"/>
            </a:pPr>
            <a:r>
              <a:rPr lang="en-US" sz="1600" dirty="0">
                <a:latin typeface="Abadi" panose="020B0604020104020204" pitchFamily="34" charset="0"/>
              </a:rPr>
              <a:t>To List the date when the first </a:t>
            </a:r>
            <a:r>
              <a:rPr lang="en-US" sz="1600" dirty="0" err="1">
                <a:latin typeface="Abadi" panose="020B0604020104020204" pitchFamily="34" charset="0"/>
              </a:rPr>
              <a:t>succesful</a:t>
            </a:r>
            <a:r>
              <a:rPr lang="en-US" sz="1600" dirty="0">
                <a:latin typeface="Abadi" panose="020B0604020104020204" pitchFamily="34" charset="0"/>
              </a:rPr>
              <a:t> landing outcome in ground pad was </a:t>
            </a:r>
            <a:r>
              <a:rPr lang="en-US" sz="1600" dirty="0" err="1">
                <a:latin typeface="Abadi" panose="020B0604020104020204" pitchFamily="34" charset="0"/>
              </a:rPr>
              <a:t>acheived</a:t>
            </a:r>
            <a:r>
              <a:rPr lang="en-US" sz="1600" dirty="0">
                <a:latin typeface="Abadi" panose="020B0604020104020204" pitchFamily="34" charset="0"/>
              </a:rPr>
              <a:t>.</a:t>
            </a:r>
          </a:p>
          <a:p>
            <a:pPr>
              <a:lnSpc>
                <a:spcPct val="100000"/>
              </a:lnSpc>
              <a:spcBef>
                <a:spcPts val="1400"/>
              </a:spcBef>
              <a:buFontTx/>
              <a:buChar char="-"/>
            </a:pPr>
            <a:r>
              <a:rPr lang="en-US" sz="1600" dirty="0">
                <a:latin typeface="Abadi" panose="020B0604020104020204" pitchFamily="34" charset="0"/>
              </a:rPr>
              <a:t>To List the names of the boosters which have success in drone ship and have payload mass greater than 4000 but less than 6000</a:t>
            </a:r>
          </a:p>
          <a:p>
            <a:pPr>
              <a:lnSpc>
                <a:spcPct val="100000"/>
              </a:lnSpc>
              <a:spcBef>
                <a:spcPts val="1400"/>
              </a:spcBef>
              <a:buFontTx/>
              <a:buChar char="-"/>
            </a:pPr>
            <a:r>
              <a:rPr lang="en-US" sz="1600" dirty="0">
                <a:latin typeface="Abadi" panose="020B0604020104020204" pitchFamily="34" charset="0"/>
              </a:rPr>
              <a:t>To List the total number of successful and failure mission outcomes</a:t>
            </a:r>
          </a:p>
          <a:p>
            <a:pPr>
              <a:lnSpc>
                <a:spcPct val="100000"/>
              </a:lnSpc>
              <a:spcBef>
                <a:spcPts val="1400"/>
              </a:spcBef>
              <a:buFontTx/>
              <a:buChar char="-"/>
            </a:pPr>
            <a:r>
              <a:rPr lang="en-US" sz="1600" dirty="0">
                <a:latin typeface="Abadi" panose="020B0604020104020204" pitchFamily="34" charset="0"/>
              </a:rPr>
              <a:t>To List the names of the </a:t>
            </a:r>
            <a:r>
              <a:rPr lang="en-US" sz="1600" dirty="0" err="1">
                <a:latin typeface="Abadi" panose="020B0604020104020204" pitchFamily="34" charset="0"/>
              </a:rPr>
              <a:t>booster_versions</a:t>
            </a:r>
            <a:r>
              <a:rPr lang="en-US" sz="1600" dirty="0">
                <a:latin typeface="Abadi" panose="020B0604020104020204" pitchFamily="34" charset="0"/>
              </a:rPr>
              <a:t> which have carried the maximum payload mass. Use a subquery</a:t>
            </a:r>
          </a:p>
          <a:p>
            <a:pPr>
              <a:lnSpc>
                <a:spcPct val="100000"/>
              </a:lnSpc>
              <a:spcBef>
                <a:spcPts val="1400"/>
              </a:spcBef>
              <a:buFontTx/>
              <a:buChar char="-"/>
            </a:pPr>
            <a:r>
              <a:rPr lang="en-US" sz="1600" dirty="0">
                <a:latin typeface="Abadi" panose="020B0604020104020204" pitchFamily="34" charset="0"/>
              </a:rPr>
              <a:t>To List the records which will display the month names, failure </a:t>
            </a:r>
            <a:r>
              <a:rPr lang="en-US" sz="1600" dirty="0" err="1">
                <a:latin typeface="Abadi" panose="020B0604020104020204" pitchFamily="34" charset="0"/>
              </a:rPr>
              <a:t>landing_outcomes</a:t>
            </a:r>
            <a:r>
              <a:rPr lang="en-US" sz="1600" dirty="0">
                <a:latin typeface="Abadi" panose="020B0604020104020204" pitchFamily="34" charset="0"/>
              </a:rPr>
              <a:t> in drone ship ,booster versions, </a:t>
            </a:r>
            <a:r>
              <a:rPr lang="en-US" sz="1600" dirty="0" err="1">
                <a:latin typeface="Abadi" panose="020B0604020104020204" pitchFamily="34" charset="0"/>
              </a:rPr>
              <a:t>launch_site</a:t>
            </a:r>
            <a:r>
              <a:rPr lang="en-US" sz="1600" dirty="0">
                <a:latin typeface="Abadi" panose="020B0604020104020204" pitchFamily="34" charset="0"/>
              </a:rPr>
              <a:t> for the months in year 2015.</a:t>
            </a:r>
          </a:p>
          <a:p>
            <a:pPr>
              <a:lnSpc>
                <a:spcPct val="100000"/>
              </a:lnSpc>
              <a:spcBef>
                <a:spcPts val="1400"/>
              </a:spcBef>
              <a:buFontTx/>
              <a:buChar char="-"/>
            </a:pPr>
            <a:r>
              <a:rPr lang="en-US" sz="1600" dirty="0">
                <a:latin typeface="Abadi" panose="020B0604020104020204" pitchFamily="34" charset="0"/>
              </a:rPr>
              <a:t>Rank the count of landing outcomes (such as Failure (drone ship) or Success (ground pad)) between the date 2010-06-04 and 2017-03-20, in descending order.</a:t>
            </a:r>
          </a:p>
          <a:p>
            <a:pPr>
              <a:lnSpc>
                <a:spcPct val="100000"/>
              </a:lnSpc>
              <a:spcBef>
                <a:spcPts val="1400"/>
              </a:spcBef>
              <a:buFontTx/>
              <a:buChar char="-"/>
            </a:pPr>
            <a:endParaRPr lang="en-US" sz="1100" b="1" i="0" dirty="0">
              <a:effectLst/>
              <a:latin typeface="-apple-system"/>
            </a:endParaRPr>
          </a:p>
          <a:p>
            <a:pPr>
              <a:lnSpc>
                <a:spcPct val="100000"/>
              </a:lnSpc>
              <a:spcBef>
                <a:spcPts val="1400"/>
              </a:spcBef>
              <a:buFontTx/>
              <a:buChar char="-"/>
            </a:pPr>
            <a:endParaRPr lang="en-US" sz="1600" b="1" dirty="0">
              <a:latin typeface="-apple-system"/>
            </a:endParaRPr>
          </a:p>
          <a:p>
            <a:pPr>
              <a:lnSpc>
                <a:spcPct val="100000"/>
              </a:lnSpc>
              <a:spcBef>
                <a:spcPts val="1400"/>
              </a:spcBef>
              <a:buFontTx/>
              <a:buChar char="-"/>
            </a:pPr>
            <a:endParaRPr lang="en-US" sz="1600" b="1" i="0" dirty="0">
              <a:effectLst/>
              <a:latin typeface="-apple-system"/>
            </a:endParaRPr>
          </a:p>
          <a:p>
            <a:pPr>
              <a:lnSpc>
                <a:spcPct val="100000"/>
              </a:lnSpc>
              <a:spcBef>
                <a:spcPts val="1400"/>
              </a:spcBef>
              <a:buFontTx/>
              <a:buChar char="-"/>
            </a:pPr>
            <a:endParaRPr lang="en-US" sz="1600" b="1" i="0" dirty="0">
              <a:effectLst/>
              <a:latin typeface="-apple-system"/>
            </a:endParaRPr>
          </a:p>
          <a:p>
            <a:pPr>
              <a:lnSpc>
                <a:spcPct val="100000"/>
              </a:lnSpc>
              <a:spcBef>
                <a:spcPts val="1400"/>
              </a:spcBef>
              <a:buFontTx/>
              <a:buChar char="-"/>
            </a:pPr>
            <a:endParaRPr lang="en-US" sz="1600" b="1" i="0" dirty="0">
              <a:effectLst/>
              <a:latin typeface="-apple-system"/>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2A39461D-7EEB-EA78-B9ED-C28EE04645D7}"/>
              </a:ext>
            </a:extLst>
          </p:cNvPr>
          <p:cNvSpPr txBox="1"/>
          <p:nvPr/>
        </p:nvSpPr>
        <p:spPr>
          <a:xfrm>
            <a:off x="9296791" y="1887177"/>
            <a:ext cx="3977640" cy="646331"/>
          </a:xfrm>
          <a:prstGeom prst="rect">
            <a:avLst/>
          </a:prstGeom>
          <a:noFill/>
        </p:spPr>
        <p:txBody>
          <a:bodyPr wrap="square" rtlCol="0">
            <a:spAutoFit/>
          </a:bodyPr>
          <a:lstStyle/>
          <a:p>
            <a:r>
              <a:rPr lang="en-US" b="1" dirty="0"/>
              <a:t>GitHub link</a:t>
            </a:r>
            <a:r>
              <a:rPr lang="en-US" dirty="0"/>
              <a:t>:</a:t>
            </a:r>
          </a:p>
          <a:p>
            <a:r>
              <a:rPr lang="en-IN" dirty="0">
                <a:hlinkClick r:id="rId3"/>
              </a:rPr>
              <a:t>EDA with SQL</a:t>
            </a:r>
            <a:endParaRPr lang="en-US" dirty="0"/>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381501"/>
            <a:ext cx="10515600" cy="4351338"/>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Objects were created and added to Folium map. Marker objects were used to show all launch sites on a map as well as the success/fail launches for each site on the map. Line objects were used to calculate the distances between a launch site and its proximities.</a:t>
            </a:r>
          </a:p>
          <a:p>
            <a:pPr>
              <a:lnSpc>
                <a:spcPct val="100000"/>
              </a:lnSpc>
              <a:spcBef>
                <a:spcPts val="1400"/>
              </a:spcBef>
            </a:pPr>
            <a:r>
              <a:rPr lang="en-US" sz="2200" dirty="0">
                <a:solidFill>
                  <a:schemeClr val="accent3">
                    <a:lumMod val="25000"/>
                  </a:schemeClr>
                </a:solidFill>
                <a:latin typeface="Abadi" panose="020B0604020104020204" pitchFamily="34" charset="0"/>
              </a:rPr>
              <a:t>By adding these objects, following geographical patterns about launch sites are found:</a:t>
            </a:r>
          </a:p>
          <a:p>
            <a:pPr lvl="1">
              <a:lnSpc>
                <a:spcPct val="100000"/>
              </a:lnSpc>
              <a:spcBef>
                <a:spcPts val="1400"/>
              </a:spcBef>
              <a:buFontTx/>
              <a:buChar char="-"/>
            </a:pPr>
            <a:r>
              <a:rPr lang="en-US" sz="2200" dirty="0">
                <a:solidFill>
                  <a:schemeClr val="accent3">
                    <a:lumMod val="25000"/>
                  </a:schemeClr>
                </a:solidFill>
                <a:latin typeface="Abadi" panose="020B0604020104020204" pitchFamily="34" charset="0"/>
              </a:rPr>
              <a:t> Are launch sites in close proximity to railways? Yes</a:t>
            </a:r>
          </a:p>
          <a:p>
            <a:pPr lvl="1">
              <a:lnSpc>
                <a:spcPct val="100000"/>
              </a:lnSpc>
              <a:spcBef>
                <a:spcPts val="1400"/>
              </a:spcBef>
              <a:buFontTx/>
              <a:buChar char="-"/>
            </a:pPr>
            <a:r>
              <a:rPr lang="en-US" sz="2200" dirty="0">
                <a:solidFill>
                  <a:schemeClr val="accent3">
                    <a:lumMod val="25000"/>
                  </a:schemeClr>
                </a:solidFill>
                <a:latin typeface="Abadi" panose="020B0604020104020204" pitchFamily="34" charset="0"/>
              </a:rPr>
              <a:t> Are launch sites in close proximity to highways? Yes</a:t>
            </a:r>
          </a:p>
          <a:p>
            <a:pPr lvl="1">
              <a:lnSpc>
                <a:spcPct val="100000"/>
              </a:lnSpc>
              <a:spcBef>
                <a:spcPts val="1400"/>
              </a:spcBef>
              <a:buFontTx/>
              <a:buChar char="-"/>
            </a:pPr>
            <a:r>
              <a:rPr lang="en-US" sz="2200" dirty="0">
                <a:solidFill>
                  <a:schemeClr val="accent3">
                    <a:lumMod val="25000"/>
                  </a:schemeClr>
                </a:solidFill>
                <a:latin typeface="Abadi" panose="020B0604020104020204" pitchFamily="34" charset="0"/>
              </a:rPr>
              <a:t> Are launch sites in close proximity to coastline? Yes</a:t>
            </a:r>
          </a:p>
          <a:p>
            <a:pPr lvl="1">
              <a:lnSpc>
                <a:spcPct val="100000"/>
              </a:lnSpc>
              <a:spcBef>
                <a:spcPts val="1400"/>
              </a:spcBef>
              <a:buFontTx/>
              <a:buChar char="-"/>
            </a:pPr>
            <a:r>
              <a:rPr lang="en-US" sz="2200" dirty="0">
                <a:solidFill>
                  <a:schemeClr val="accent3">
                    <a:lumMod val="25000"/>
                  </a:schemeClr>
                </a:solidFill>
                <a:latin typeface="Abadi" panose="020B0604020104020204" pitchFamily="34" charset="0"/>
              </a:rPr>
              <a:t> Are launch sites kept away from cities? Yes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buFontTx/>
              <a:buChar char="-"/>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1810DED4-18BC-E188-C01D-67445EEF3997}"/>
              </a:ext>
            </a:extLst>
          </p:cNvPr>
          <p:cNvSpPr txBox="1"/>
          <p:nvPr/>
        </p:nvSpPr>
        <p:spPr>
          <a:xfrm>
            <a:off x="1027176" y="4593801"/>
            <a:ext cx="3977640" cy="369332"/>
          </a:xfrm>
          <a:prstGeom prst="rect">
            <a:avLst/>
          </a:prstGeom>
          <a:noFill/>
        </p:spPr>
        <p:txBody>
          <a:bodyPr wrap="square" rtlCol="0">
            <a:spAutoFit/>
          </a:bodyPr>
          <a:lstStyle/>
          <a:p>
            <a:r>
              <a:rPr lang="en-US" b="1" dirty="0"/>
              <a:t>GitHub link</a:t>
            </a:r>
            <a:r>
              <a:rPr lang="en-US" dirty="0"/>
              <a:t>: </a:t>
            </a:r>
            <a:r>
              <a:rPr lang="en-IN" dirty="0">
                <a:hlinkClick r:id="rId3"/>
              </a:rPr>
              <a:t>Interactive Map with Folium</a:t>
            </a:r>
            <a:endParaRPr lang="en-IN" dirty="0"/>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0334"/>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Dashboard contains two charts:</a:t>
            </a:r>
          </a:p>
          <a:p>
            <a:pPr marL="457200" indent="-457200">
              <a:lnSpc>
                <a:spcPct val="100000"/>
              </a:lnSpc>
              <a:spcBef>
                <a:spcPts val="1400"/>
              </a:spcBef>
              <a:buAutoNum type="arabicPeriod"/>
            </a:pPr>
            <a:r>
              <a:rPr lang="en-US" sz="2200" dirty="0">
                <a:solidFill>
                  <a:schemeClr val="accent3">
                    <a:lumMod val="25000"/>
                  </a:schemeClr>
                </a:solidFill>
                <a:latin typeface="Abadi" panose="020B0604020104020204" pitchFamily="34" charset="0"/>
              </a:rPr>
              <a:t>A pie chart which shows successful launch by each site. This chart shows the distribution of landing outcomes across all launch sites or show the success rate of launches on individual sites.</a:t>
            </a:r>
          </a:p>
          <a:p>
            <a:pPr marL="457200" indent="-457200">
              <a:lnSpc>
                <a:spcPct val="100000"/>
              </a:lnSpc>
              <a:spcBef>
                <a:spcPts val="1400"/>
              </a:spcBef>
              <a:buAutoNum type="arabicPeriod"/>
            </a:pPr>
            <a:r>
              <a:rPr lang="en-US" sz="2200" dirty="0">
                <a:solidFill>
                  <a:schemeClr val="accent3">
                    <a:lumMod val="25000"/>
                  </a:schemeClr>
                </a:solidFill>
                <a:latin typeface="Abadi" panose="020B0604020104020204" pitchFamily="34" charset="0"/>
              </a:rPr>
              <a:t>A scatter chart shows the relationship between landing outcomes and payload mass of different boosters. The dashboard takes two inputs, sites and payload mass.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Box 1">
            <a:extLst>
              <a:ext uri="{FF2B5EF4-FFF2-40B4-BE49-F238E27FC236}">
                <a16:creationId xmlns:a16="http://schemas.microsoft.com/office/drawing/2014/main" id="{E4C62676-7805-5699-7BA1-672DE4A5A674}"/>
              </a:ext>
            </a:extLst>
          </p:cNvPr>
          <p:cNvSpPr txBox="1"/>
          <p:nvPr/>
        </p:nvSpPr>
        <p:spPr>
          <a:xfrm>
            <a:off x="1027176" y="4584657"/>
            <a:ext cx="3977640" cy="369332"/>
          </a:xfrm>
          <a:prstGeom prst="rect">
            <a:avLst/>
          </a:prstGeom>
          <a:noFill/>
        </p:spPr>
        <p:txBody>
          <a:bodyPr wrap="square" rtlCol="0">
            <a:spAutoFit/>
          </a:bodyPr>
          <a:lstStyle/>
          <a:p>
            <a:r>
              <a:rPr lang="en-US" b="1" dirty="0"/>
              <a:t>GitHub link</a:t>
            </a:r>
            <a:r>
              <a:rPr lang="en-US" dirty="0"/>
              <a:t>: </a:t>
            </a:r>
            <a:r>
              <a:rPr lang="en-US" dirty="0">
                <a:hlinkClick r:id="rId3"/>
              </a:rPr>
              <a:t>Dashboard</a:t>
            </a:r>
            <a:endParaRPr lang="en-IN" dirty="0"/>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ectangle 1">
            <a:extLst>
              <a:ext uri="{FF2B5EF4-FFF2-40B4-BE49-F238E27FC236}">
                <a16:creationId xmlns:a16="http://schemas.microsoft.com/office/drawing/2014/main" id="{4CCAF073-F1AA-4A91-71FB-101FB6DB330A}"/>
              </a:ext>
            </a:extLst>
          </p:cNvPr>
          <p:cNvSpPr/>
          <p:nvPr/>
        </p:nvSpPr>
        <p:spPr>
          <a:xfrm>
            <a:off x="850392" y="1508013"/>
            <a:ext cx="6574536"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 Column for Class</a:t>
            </a:r>
            <a:endParaRPr lang="en-IN" dirty="0"/>
          </a:p>
        </p:txBody>
      </p:sp>
      <p:sp>
        <p:nvSpPr>
          <p:cNvPr id="6" name="Rectangle 5">
            <a:extLst>
              <a:ext uri="{FF2B5EF4-FFF2-40B4-BE49-F238E27FC236}">
                <a16:creationId xmlns:a16="http://schemas.microsoft.com/office/drawing/2014/main" id="{0FB99FD7-9A46-D8F0-30C8-E87C6651DA71}"/>
              </a:ext>
            </a:extLst>
          </p:cNvPr>
          <p:cNvSpPr/>
          <p:nvPr/>
        </p:nvSpPr>
        <p:spPr>
          <a:xfrm>
            <a:off x="850392" y="2233895"/>
            <a:ext cx="6574536"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Standardize the data</a:t>
            </a:r>
            <a:endParaRPr lang="en-IN" dirty="0"/>
          </a:p>
        </p:txBody>
      </p:sp>
      <p:sp>
        <p:nvSpPr>
          <p:cNvPr id="7" name="Rectangle 6">
            <a:extLst>
              <a:ext uri="{FF2B5EF4-FFF2-40B4-BE49-F238E27FC236}">
                <a16:creationId xmlns:a16="http://schemas.microsoft.com/office/drawing/2014/main" id="{3516601D-C230-5EE8-8346-71F4725B7A55}"/>
              </a:ext>
            </a:extLst>
          </p:cNvPr>
          <p:cNvSpPr/>
          <p:nvPr/>
        </p:nvSpPr>
        <p:spPr>
          <a:xfrm>
            <a:off x="850392" y="2928733"/>
            <a:ext cx="6574536"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Split into Training and Test set </a:t>
            </a:r>
            <a:endParaRPr lang="en-IN" dirty="0"/>
          </a:p>
        </p:txBody>
      </p:sp>
      <p:sp>
        <p:nvSpPr>
          <p:cNvPr id="8" name="Rectangle 7">
            <a:extLst>
              <a:ext uri="{FF2B5EF4-FFF2-40B4-BE49-F238E27FC236}">
                <a16:creationId xmlns:a16="http://schemas.microsoft.com/office/drawing/2014/main" id="{6D0EA469-48A1-89FA-4063-97E1AC739B40}"/>
              </a:ext>
            </a:extLst>
          </p:cNvPr>
          <p:cNvSpPr/>
          <p:nvPr/>
        </p:nvSpPr>
        <p:spPr>
          <a:xfrm>
            <a:off x="850392" y="3623571"/>
            <a:ext cx="6574536" cy="6897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Find best Hyperparameter for SVM, Decision trees, K-nearest </a:t>
            </a:r>
            <a:r>
              <a:rPr lang="en-US" dirty="0" err="1"/>
              <a:t>neighbours</a:t>
            </a:r>
            <a:r>
              <a:rPr lang="en-US" dirty="0"/>
              <a:t> and Logistic regression</a:t>
            </a:r>
            <a:endParaRPr lang="en-IN" dirty="0"/>
          </a:p>
        </p:txBody>
      </p:sp>
      <p:sp>
        <p:nvSpPr>
          <p:cNvPr id="9" name="Rectangle 8">
            <a:extLst>
              <a:ext uri="{FF2B5EF4-FFF2-40B4-BE49-F238E27FC236}">
                <a16:creationId xmlns:a16="http://schemas.microsoft.com/office/drawing/2014/main" id="{6F025DBC-A40C-A36C-76AB-3873A655400B}"/>
              </a:ext>
            </a:extLst>
          </p:cNvPr>
          <p:cNvSpPr/>
          <p:nvPr/>
        </p:nvSpPr>
        <p:spPr>
          <a:xfrm>
            <a:off x="850392" y="4403122"/>
            <a:ext cx="6574536" cy="763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 test data to evaluate modules based on their accuracy scores and confusion matrix</a:t>
            </a:r>
            <a:endParaRPr lang="en-IN" dirty="0"/>
          </a:p>
        </p:txBody>
      </p:sp>
      <p:sp>
        <p:nvSpPr>
          <p:cNvPr id="10" name="Arrow: Curved Left 9">
            <a:extLst>
              <a:ext uri="{FF2B5EF4-FFF2-40B4-BE49-F238E27FC236}">
                <a16:creationId xmlns:a16="http://schemas.microsoft.com/office/drawing/2014/main" id="{AACC9F72-6501-07BA-0F09-9632D2AD9471}"/>
              </a:ext>
            </a:extLst>
          </p:cNvPr>
          <p:cNvSpPr/>
          <p:nvPr/>
        </p:nvSpPr>
        <p:spPr>
          <a:xfrm>
            <a:off x="7424928" y="1691643"/>
            <a:ext cx="512064" cy="767448"/>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urved Left 10">
            <a:extLst>
              <a:ext uri="{FF2B5EF4-FFF2-40B4-BE49-F238E27FC236}">
                <a16:creationId xmlns:a16="http://schemas.microsoft.com/office/drawing/2014/main" id="{7812E976-982B-5551-A12F-A42195C45403}"/>
              </a:ext>
            </a:extLst>
          </p:cNvPr>
          <p:cNvSpPr/>
          <p:nvPr/>
        </p:nvSpPr>
        <p:spPr>
          <a:xfrm>
            <a:off x="7403592" y="2561599"/>
            <a:ext cx="512064" cy="649437"/>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 name="Arrow: Curved Left 11">
            <a:extLst>
              <a:ext uri="{FF2B5EF4-FFF2-40B4-BE49-F238E27FC236}">
                <a16:creationId xmlns:a16="http://schemas.microsoft.com/office/drawing/2014/main" id="{A51AFF65-CDD3-CE67-29EA-24814F72CEFF}"/>
              </a:ext>
            </a:extLst>
          </p:cNvPr>
          <p:cNvSpPr/>
          <p:nvPr/>
        </p:nvSpPr>
        <p:spPr>
          <a:xfrm>
            <a:off x="7420356" y="3307075"/>
            <a:ext cx="512064" cy="640378"/>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3" name="Arrow: Curved Left 12">
            <a:extLst>
              <a:ext uri="{FF2B5EF4-FFF2-40B4-BE49-F238E27FC236}">
                <a16:creationId xmlns:a16="http://schemas.microsoft.com/office/drawing/2014/main" id="{2C25E0B4-8C4F-6AE2-0250-1C99C6516FA8}"/>
              </a:ext>
            </a:extLst>
          </p:cNvPr>
          <p:cNvSpPr/>
          <p:nvPr/>
        </p:nvSpPr>
        <p:spPr>
          <a:xfrm>
            <a:off x="7421880" y="4037269"/>
            <a:ext cx="512064" cy="640378"/>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TextBox 13">
            <a:extLst>
              <a:ext uri="{FF2B5EF4-FFF2-40B4-BE49-F238E27FC236}">
                <a16:creationId xmlns:a16="http://schemas.microsoft.com/office/drawing/2014/main" id="{625641EE-93FC-356A-4A2E-3B7D4D2F7054}"/>
              </a:ext>
            </a:extLst>
          </p:cNvPr>
          <p:cNvSpPr txBox="1"/>
          <p:nvPr/>
        </p:nvSpPr>
        <p:spPr>
          <a:xfrm>
            <a:off x="9059047" y="1862088"/>
            <a:ext cx="3977640" cy="646331"/>
          </a:xfrm>
          <a:prstGeom prst="rect">
            <a:avLst/>
          </a:prstGeom>
          <a:noFill/>
        </p:spPr>
        <p:txBody>
          <a:bodyPr wrap="square" rtlCol="0">
            <a:spAutoFit/>
          </a:bodyPr>
          <a:lstStyle/>
          <a:p>
            <a:r>
              <a:rPr lang="en-US" b="1" dirty="0"/>
              <a:t>GitHub link</a:t>
            </a:r>
            <a:r>
              <a:rPr lang="en-US" dirty="0"/>
              <a:t>:</a:t>
            </a:r>
          </a:p>
          <a:p>
            <a:r>
              <a:rPr lang="en-IN" dirty="0">
                <a:hlinkClick r:id="rId3"/>
              </a:rPr>
              <a:t>Predictive Analysis</a:t>
            </a:r>
            <a:endParaRPr lang="en-US" dirty="0"/>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715516"/>
            <a:ext cx="9985371" cy="18411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 The success rate of Falcon9 landings was 66%.</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 The Decision tree algorithm was the best classification method with an accuracy of 88%</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413556"/>
            <a:ext cx="10010765"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This figure shows that success rate increased as the number of flights increased</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0CC9708D-313C-2910-DDDD-8B1399998CE2}"/>
              </a:ext>
            </a:extLst>
          </p:cNvPr>
          <p:cNvPicPr>
            <a:picLocks noChangeAspect="1"/>
          </p:cNvPicPr>
          <p:nvPr/>
        </p:nvPicPr>
        <p:blipFill>
          <a:blip r:embed="rId3"/>
          <a:stretch>
            <a:fillRect/>
          </a:stretch>
        </p:blipFill>
        <p:spPr>
          <a:xfrm>
            <a:off x="770012" y="1638796"/>
            <a:ext cx="10515600" cy="236928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054005"/>
            <a:ext cx="10193645"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There seems to be weak correlation between payload and launch site and so decisions cannot be made using this.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00B82AC3-3713-B06E-597C-7BF324DF3BBE}"/>
              </a:ext>
            </a:extLst>
          </p:cNvPr>
          <p:cNvPicPr>
            <a:picLocks noChangeAspect="1"/>
          </p:cNvPicPr>
          <p:nvPr/>
        </p:nvPicPr>
        <p:blipFill>
          <a:blip r:embed="rId3"/>
          <a:stretch>
            <a:fillRect/>
          </a:stretch>
        </p:blipFill>
        <p:spPr>
          <a:xfrm>
            <a:off x="770011" y="1631276"/>
            <a:ext cx="9379829" cy="186801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836949" y="1784463"/>
            <a:ext cx="362102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Orbits ES-L1, GEO, HEO and SSO have 100% success rates.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7" name="Picture 6">
            <a:extLst>
              <a:ext uri="{FF2B5EF4-FFF2-40B4-BE49-F238E27FC236}">
                <a16:creationId xmlns:a16="http://schemas.microsoft.com/office/drawing/2014/main" id="{5F547181-867A-F97A-34AE-A87A188D7345}"/>
              </a:ext>
            </a:extLst>
          </p:cNvPr>
          <p:cNvPicPr>
            <a:picLocks noChangeAspect="1"/>
          </p:cNvPicPr>
          <p:nvPr/>
        </p:nvPicPr>
        <p:blipFill>
          <a:blip r:embed="rId3"/>
          <a:stretch>
            <a:fillRect/>
          </a:stretch>
        </p:blipFill>
        <p:spPr>
          <a:xfrm>
            <a:off x="1123720" y="1523206"/>
            <a:ext cx="5740695" cy="450236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196868" y="1519364"/>
            <a:ext cx="3932238" cy="3811588"/>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seems to be no correlation in GTO orbit</a:t>
            </a:r>
          </a:p>
          <a:p>
            <a:pPr>
              <a:lnSpc>
                <a:spcPct val="100000"/>
              </a:lnSpc>
              <a:spcBef>
                <a:spcPts val="1400"/>
              </a:spcBef>
            </a:pPr>
            <a:r>
              <a:rPr lang="en-US" sz="2200" dirty="0">
                <a:solidFill>
                  <a:schemeClr val="accent3">
                    <a:lumMod val="25000"/>
                  </a:schemeClr>
                </a:solidFill>
                <a:latin typeface="Abadi" panose="020B0604020104020204" pitchFamily="34" charset="0"/>
              </a:rPr>
              <a:t>In LEO orbit, the success is positively correlated with number of flights</a:t>
            </a:r>
          </a:p>
          <a:p>
            <a:pPr>
              <a:lnSpc>
                <a:spcPct val="100000"/>
              </a:lnSpc>
              <a:spcBef>
                <a:spcPts val="1400"/>
              </a:spcBef>
            </a:pPr>
            <a:r>
              <a:rPr lang="en-US" sz="2200" dirty="0">
                <a:solidFill>
                  <a:schemeClr val="accent3">
                    <a:lumMod val="25000"/>
                  </a:schemeClr>
                </a:solidFill>
                <a:latin typeface="Abadi" panose="020B0604020104020204" pitchFamily="34" charset="0"/>
              </a:rPr>
              <a:t>The SSO orbit has 100% success rate however with fewer flights than other orbits</a:t>
            </a:r>
          </a:p>
          <a:p>
            <a:pPr>
              <a:lnSpc>
                <a:spcPct val="100000"/>
              </a:lnSpc>
              <a:spcBef>
                <a:spcPts val="1400"/>
              </a:spcBef>
            </a:pPr>
            <a:r>
              <a:rPr lang="en-US" sz="2200" dirty="0">
                <a:solidFill>
                  <a:schemeClr val="accent3">
                    <a:lumMod val="25000"/>
                  </a:schemeClr>
                </a:solidFill>
                <a:latin typeface="Abadi" panose="020B0604020104020204" pitchFamily="34" charset="0"/>
              </a:rPr>
              <a:t>Flight numbers greater than 40 have high success rate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ADFA2D5E-1C8D-EDAC-A265-C07778CFFE3E}"/>
              </a:ext>
            </a:extLst>
          </p:cNvPr>
          <p:cNvPicPr>
            <a:picLocks noChangeAspect="1"/>
          </p:cNvPicPr>
          <p:nvPr/>
        </p:nvPicPr>
        <p:blipFill>
          <a:blip r:embed="rId3"/>
          <a:stretch>
            <a:fillRect/>
          </a:stretch>
        </p:blipFill>
        <p:spPr>
          <a:xfrm>
            <a:off x="1432241" y="1523206"/>
            <a:ext cx="4887284" cy="352373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525734" y="1641698"/>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is no correlation in GTO orbit</a:t>
            </a:r>
          </a:p>
          <a:p>
            <a:pPr>
              <a:lnSpc>
                <a:spcPct val="100000"/>
              </a:lnSpc>
              <a:spcBef>
                <a:spcPts val="1400"/>
              </a:spcBef>
            </a:pPr>
            <a:r>
              <a:rPr lang="en-US" sz="2200" dirty="0">
                <a:solidFill>
                  <a:schemeClr val="accent3">
                    <a:lumMod val="25000"/>
                  </a:schemeClr>
                </a:solidFill>
                <a:latin typeface="Abadi" panose="020B0604020104020204" pitchFamily="34" charset="0"/>
              </a:rPr>
              <a:t>In LEO orbit, the success is positively correlated with number of flights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4CC11945-60A7-8AE9-D3F8-4F486681DEE3}"/>
              </a:ext>
            </a:extLst>
          </p:cNvPr>
          <p:cNvPicPr>
            <a:picLocks noChangeAspect="1"/>
          </p:cNvPicPr>
          <p:nvPr/>
        </p:nvPicPr>
        <p:blipFill>
          <a:blip r:embed="rId3"/>
          <a:stretch>
            <a:fillRect/>
          </a:stretch>
        </p:blipFill>
        <p:spPr>
          <a:xfrm>
            <a:off x="1546940" y="1545336"/>
            <a:ext cx="4329242" cy="350391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525734" y="1641698"/>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Success rate increased from 2013 and had its peak at 2019.</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Year vs. Success Rate</a:t>
            </a:r>
            <a:endParaRPr lang="en-US" dirty="0">
              <a:solidFill>
                <a:srgbClr val="0B49CB"/>
              </a:solidFill>
            </a:endParaRPr>
          </a:p>
        </p:txBody>
      </p:sp>
      <p:pic>
        <p:nvPicPr>
          <p:cNvPr id="7" name="Picture 6">
            <a:extLst>
              <a:ext uri="{FF2B5EF4-FFF2-40B4-BE49-F238E27FC236}">
                <a16:creationId xmlns:a16="http://schemas.microsoft.com/office/drawing/2014/main" id="{CF64CEB0-BCAB-E270-429A-D5519B2467C0}"/>
              </a:ext>
            </a:extLst>
          </p:cNvPr>
          <p:cNvPicPr>
            <a:picLocks noChangeAspect="1"/>
          </p:cNvPicPr>
          <p:nvPr/>
        </p:nvPicPr>
        <p:blipFill>
          <a:blip r:embed="rId2"/>
          <a:stretch>
            <a:fillRect/>
          </a:stretch>
        </p:blipFill>
        <p:spPr>
          <a:xfrm>
            <a:off x="1387579" y="1641698"/>
            <a:ext cx="5569236" cy="4026107"/>
          </a:xfrm>
          <a:prstGeom prst="rect">
            <a:avLst/>
          </a:prstGeom>
        </p:spPr>
      </p:pic>
    </p:spTree>
    <p:extLst>
      <p:ext uri="{BB962C8B-B14F-4D97-AF65-F5344CB8AC3E}">
        <p14:creationId xmlns:p14="http://schemas.microsoft.com/office/powerpoint/2010/main" val="30568924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25459" y="451858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These are the 4 Unique Launch sites in Space mission</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Unique Launch Sites in Space mission</a:t>
            </a:r>
          </a:p>
        </p:txBody>
      </p:sp>
      <p:pic>
        <p:nvPicPr>
          <p:cNvPr id="7" name="Picture 6">
            <a:extLst>
              <a:ext uri="{FF2B5EF4-FFF2-40B4-BE49-F238E27FC236}">
                <a16:creationId xmlns:a16="http://schemas.microsoft.com/office/drawing/2014/main" id="{AB881447-8A91-72F0-8BDF-6D8C49D56E0C}"/>
              </a:ext>
            </a:extLst>
          </p:cNvPr>
          <p:cNvPicPr>
            <a:picLocks noChangeAspect="1"/>
          </p:cNvPicPr>
          <p:nvPr/>
        </p:nvPicPr>
        <p:blipFill>
          <a:blip r:embed="rId3"/>
          <a:stretch>
            <a:fillRect/>
          </a:stretch>
        </p:blipFill>
        <p:spPr>
          <a:xfrm>
            <a:off x="1181939" y="1688659"/>
            <a:ext cx="4914061" cy="259373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25459" y="451858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These are the 5 Launch sites that begins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2BBFD417-0E61-32EC-B1DE-B8C57C9D3A86}"/>
              </a:ext>
            </a:extLst>
          </p:cNvPr>
          <p:cNvPicPr>
            <a:picLocks noChangeAspect="1"/>
          </p:cNvPicPr>
          <p:nvPr/>
        </p:nvPicPr>
        <p:blipFill>
          <a:blip r:embed="rId2"/>
          <a:stretch>
            <a:fillRect/>
          </a:stretch>
        </p:blipFill>
        <p:spPr>
          <a:xfrm>
            <a:off x="1077957" y="1537266"/>
            <a:ext cx="7636815" cy="2686188"/>
          </a:xfrm>
          <a:prstGeom prst="rect">
            <a:avLst/>
          </a:prstGeom>
        </p:spPr>
      </p:pic>
    </p:spTree>
    <p:extLst>
      <p:ext uri="{BB962C8B-B14F-4D97-AF65-F5344CB8AC3E}">
        <p14:creationId xmlns:p14="http://schemas.microsoft.com/office/powerpoint/2010/main" val="32710622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143681"/>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carried by boosters from NASA is 619967</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18B72D20-F754-E183-B7E4-36BE55B8DD26}"/>
              </a:ext>
            </a:extLst>
          </p:cNvPr>
          <p:cNvPicPr>
            <a:picLocks noChangeAspect="1"/>
          </p:cNvPicPr>
          <p:nvPr/>
        </p:nvPicPr>
        <p:blipFill>
          <a:blip r:embed="rId3"/>
          <a:stretch>
            <a:fillRect/>
          </a:stretch>
        </p:blipFill>
        <p:spPr>
          <a:xfrm>
            <a:off x="938531" y="1744561"/>
            <a:ext cx="8307731" cy="192218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2306" y="4143681"/>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 is 6138.29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B0371C2D-430F-7C17-2126-CC42CA7A2695}"/>
              </a:ext>
            </a:extLst>
          </p:cNvPr>
          <p:cNvPicPr>
            <a:picLocks noChangeAspect="1"/>
          </p:cNvPicPr>
          <p:nvPr/>
        </p:nvPicPr>
        <p:blipFill>
          <a:blip r:embed="rId3"/>
          <a:stretch>
            <a:fillRect/>
          </a:stretch>
        </p:blipFill>
        <p:spPr>
          <a:xfrm>
            <a:off x="1105030" y="1617858"/>
            <a:ext cx="6319897" cy="224632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3904372"/>
            <a:ext cx="10184501" cy="429687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date of the first successful landing outcome on ground pad is 2010-04-06</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3BA41D07-1680-2609-DEFD-FC57A84EB9B6}"/>
              </a:ext>
            </a:extLst>
          </p:cNvPr>
          <p:cNvPicPr>
            <a:picLocks noChangeAspect="1"/>
          </p:cNvPicPr>
          <p:nvPr/>
        </p:nvPicPr>
        <p:blipFill>
          <a:blip r:embed="rId3"/>
          <a:stretch>
            <a:fillRect/>
          </a:stretch>
        </p:blipFill>
        <p:spPr>
          <a:xfrm>
            <a:off x="1201465" y="1563071"/>
            <a:ext cx="4083767" cy="186592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1163" y="5697547"/>
            <a:ext cx="10184501" cy="429687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There are 4 booster versions which qualifies above condition</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1024421"/>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Names of the boosters which have success in drone ship and have payload mass greater than 4000 but less than 6000</a:t>
            </a:r>
          </a:p>
          <a:p>
            <a:endParaRPr lang="en-US" dirty="0">
              <a:solidFill>
                <a:srgbClr val="0B49CB"/>
              </a:solidFill>
              <a:latin typeface="Abadi"/>
            </a:endParaRPr>
          </a:p>
        </p:txBody>
      </p:sp>
      <p:sp>
        <p:nvSpPr>
          <p:cNvPr id="2" name="Content Placeholder 4">
            <a:extLst>
              <a:ext uri="{FF2B5EF4-FFF2-40B4-BE49-F238E27FC236}">
                <a16:creationId xmlns:a16="http://schemas.microsoft.com/office/drawing/2014/main" id="{E55E3D57-8CC1-9EBC-D554-C79F7E586EF1}"/>
              </a:ext>
            </a:extLst>
          </p:cNvPr>
          <p:cNvSpPr txBox="1">
            <a:spLocks/>
          </p:cNvSpPr>
          <p:nvPr/>
        </p:nvSpPr>
        <p:spPr>
          <a:xfrm>
            <a:off x="770011" y="1563071"/>
            <a:ext cx="10184501" cy="429687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dirty="0">
                <a:solidFill>
                  <a:schemeClr val="accent3">
                    <a:lumMod val="25000"/>
                  </a:schemeClr>
                </a:solidFill>
              </a:rPr>
              <a:t>%</a:t>
            </a:r>
            <a:r>
              <a:rPr lang="en-US" sz="2000" dirty="0" err="1">
                <a:solidFill>
                  <a:schemeClr val="accent3">
                    <a:lumMod val="25000"/>
                  </a:schemeClr>
                </a:solidFill>
              </a:rPr>
              <a:t>sql</a:t>
            </a:r>
            <a:r>
              <a:rPr lang="en-US" sz="2000" dirty="0">
                <a:solidFill>
                  <a:schemeClr val="accent3">
                    <a:lumMod val="25000"/>
                  </a:schemeClr>
                </a:solidFill>
              </a:rPr>
              <a:t> select BOOSTER_VERSION from SPACEXTBL where LANDING_OUTCOME='Success (drone ship)' and PAYLOAD_MASS__KG_ BETWEEN 4000 and 6000</a:t>
            </a:r>
          </a:p>
        </p:txBody>
      </p:sp>
      <p:pic>
        <p:nvPicPr>
          <p:cNvPr id="8" name="Picture 7">
            <a:extLst>
              <a:ext uri="{FF2B5EF4-FFF2-40B4-BE49-F238E27FC236}">
                <a16:creationId xmlns:a16="http://schemas.microsoft.com/office/drawing/2014/main" id="{009D7717-D0CC-DDCA-A03D-5E19A9CEB2A7}"/>
              </a:ext>
            </a:extLst>
          </p:cNvPr>
          <p:cNvPicPr>
            <a:picLocks noChangeAspect="1"/>
          </p:cNvPicPr>
          <p:nvPr/>
        </p:nvPicPr>
        <p:blipFill>
          <a:blip r:embed="rId2"/>
          <a:stretch>
            <a:fillRect/>
          </a:stretch>
        </p:blipFill>
        <p:spPr>
          <a:xfrm>
            <a:off x="1094455" y="2465023"/>
            <a:ext cx="8417680" cy="2836813"/>
          </a:xfrm>
          <a:prstGeom prst="rect">
            <a:avLst/>
          </a:prstGeom>
        </p:spPr>
      </p:pic>
    </p:spTree>
    <p:extLst>
      <p:ext uri="{BB962C8B-B14F-4D97-AF65-F5344CB8AC3E}">
        <p14:creationId xmlns:p14="http://schemas.microsoft.com/office/powerpoint/2010/main" val="27681933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1FE01490-0BA4-559C-C77D-A76186A2155E}"/>
              </a:ext>
            </a:extLst>
          </p:cNvPr>
          <p:cNvPicPr>
            <a:picLocks noChangeAspect="1"/>
          </p:cNvPicPr>
          <p:nvPr/>
        </p:nvPicPr>
        <p:blipFill>
          <a:blip r:embed="rId3"/>
          <a:stretch>
            <a:fillRect/>
          </a:stretch>
        </p:blipFill>
        <p:spPr>
          <a:xfrm>
            <a:off x="1071447" y="1512381"/>
            <a:ext cx="8970199" cy="311899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TextBox 1">
            <a:extLst>
              <a:ext uri="{FF2B5EF4-FFF2-40B4-BE49-F238E27FC236}">
                <a16:creationId xmlns:a16="http://schemas.microsoft.com/office/drawing/2014/main" id="{E7843085-EA59-6BC1-649F-0CE5F33D55FE}"/>
              </a:ext>
            </a:extLst>
          </p:cNvPr>
          <p:cNvSpPr txBox="1"/>
          <p:nvPr/>
        </p:nvSpPr>
        <p:spPr>
          <a:xfrm>
            <a:off x="1188720" y="1720840"/>
            <a:ext cx="10269252" cy="3785652"/>
          </a:xfrm>
          <a:prstGeom prst="rect">
            <a:avLst/>
          </a:prstGeom>
          <a:noFill/>
        </p:spPr>
        <p:txBody>
          <a:bodyPr wrap="square" rtlCol="0">
            <a:spAutoFit/>
          </a:bodyPr>
          <a:lstStyle/>
          <a:p>
            <a:r>
              <a:rPr lang="en-US" sz="2000" b="0" i="0" dirty="0">
                <a:solidFill>
                  <a:srgbClr val="333333"/>
                </a:solidFill>
                <a:effectLst/>
                <a:latin typeface="Abadi" panose="020B0604020104020204" pitchFamily="34" charset="0"/>
              </a:rPr>
              <a:t>In this capstone project, we will predict if the Falcon 9 first stage will land successfully. If we can determine if the first stage will land, we can determine the cost of a launch. This will be achieved using different machine learning algorithms.</a:t>
            </a:r>
          </a:p>
          <a:p>
            <a:endParaRPr lang="en-US" sz="2000" dirty="0">
              <a:solidFill>
                <a:srgbClr val="333333"/>
              </a:solidFill>
              <a:latin typeface="Abadi" panose="020B0604020104020204" pitchFamily="34" charset="0"/>
            </a:endParaRPr>
          </a:p>
          <a:p>
            <a:r>
              <a:rPr lang="en-US" sz="2000" dirty="0">
                <a:solidFill>
                  <a:srgbClr val="333333"/>
                </a:solidFill>
                <a:latin typeface="Abadi" panose="020B0604020104020204" pitchFamily="34" charset="0"/>
              </a:rPr>
              <a:t>The Methodologies followed will include Data Collection, Data Wrangling, Exploratory Data Analysis, Data Visualization and Machine Learning.</a:t>
            </a:r>
          </a:p>
          <a:p>
            <a:endParaRPr lang="en-US" sz="2000" dirty="0">
              <a:solidFill>
                <a:srgbClr val="333333"/>
              </a:solidFill>
              <a:latin typeface="Abadi" panose="020B0604020104020204" pitchFamily="34" charset="0"/>
            </a:endParaRPr>
          </a:p>
          <a:p>
            <a:r>
              <a:rPr lang="en-US" sz="2000" dirty="0">
                <a:solidFill>
                  <a:srgbClr val="333333"/>
                </a:solidFill>
                <a:latin typeface="Abadi" panose="020B0604020104020204" pitchFamily="34" charset="0"/>
              </a:rPr>
              <a:t>During our investigation, the results of our analysis indicate that there are some features of rocket launches that have correlation with Success and Failure launches.</a:t>
            </a:r>
          </a:p>
          <a:p>
            <a:endParaRPr lang="en-US" sz="2000" dirty="0">
              <a:solidFill>
                <a:srgbClr val="333333"/>
              </a:solidFill>
              <a:latin typeface="Abadi" panose="020B0604020104020204" pitchFamily="34" charset="0"/>
            </a:endParaRPr>
          </a:p>
          <a:p>
            <a:r>
              <a:rPr lang="en-US" sz="2000" dirty="0">
                <a:solidFill>
                  <a:srgbClr val="333333"/>
                </a:solidFill>
                <a:latin typeface="Abadi" panose="020B0604020104020204" pitchFamily="34" charset="0"/>
              </a:rPr>
              <a:t>In the end we conclude that the Decision Tree may be the best Machine Learning algorithm for this problem.</a:t>
            </a:r>
            <a:endParaRPr lang="en-IN" sz="2000" dirty="0">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81886" y="538650"/>
            <a:ext cx="10515600" cy="12426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Names of the </a:t>
            </a:r>
            <a:r>
              <a:rPr lang="en-US" dirty="0" err="1">
                <a:solidFill>
                  <a:srgbClr val="0B49CB"/>
                </a:solidFill>
                <a:latin typeface="Abadi"/>
              </a:rPr>
              <a:t>booster_versions</a:t>
            </a:r>
            <a:r>
              <a:rPr lang="en-US" dirty="0">
                <a:solidFill>
                  <a:srgbClr val="0B49CB"/>
                </a:solidFill>
                <a:latin typeface="Abadi"/>
              </a:rPr>
              <a:t> which have carried the maximum payload mass</a:t>
            </a:r>
          </a:p>
          <a:p>
            <a:endParaRPr lang="en-US" dirty="0">
              <a:solidFill>
                <a:srgbClr val="0B49CB"/>
              </a:solidFill>
              <a:latin typeface="Abadi"/>
            </a:endParaRPr>
          </a:p>
        </p:txBody>
      </p:sp>
      <p:sp>
        <p:nvSpPr>
          <p:cNvPr id="2" name="Content Placeholder 4">
            <a:extLst>
              <a:ext uri="{FF2B5EF4-FFF2-40B4-BE49-F238E27FC236}">
                <a16:creationId xmlns:a16="http://schemas.microsoft.com/office/drawing/2014/main" id="{40E9AEDD-71D8-B661-5985-04A94C633FF0}"/>
              </a:ext>
            </a:extLst>
          </p:cNvPr>
          <p:cNvSpPr txBox="1">
            <a:spLocks/>
          </p:cNvSpPr>
          <p:nvPr/>
        </p:nvSpPr>
        <p:spPr>
          <a:xfrm>
            <a:off x="770011" y="1563071"/>
            <a:ext cx="10184501" cy="429687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dirty="0">
                <a:solidFill>
                  <a:schemeClr val="accent3">
                    <a:lumMod val="25000"/>
                  </a:schemeClr>
                </a:solidFill>
              </a:rPr>
              <a:t>%</a:t>
            </a:r>
            <a:r>
              <a:rPr lang="en-US" sz="2000" dirty="0" err="1">
                <a:solidFill>
                  <a:schemeClr val="accent3">
                    <a:lumMod val="25000"/>
                  </a:schemeClr>
                </a:solidFill>
              </a:rPr>
              <a:t>sql</a:t>
            </a:r>
            <a:r>
              <a:rPr lang="en-US" sz="2000" dirty="0">
                <a:solidFill>
                  <a:schemeClr val="accent3">
                    <a:lumMod val="25000"/>
                  </a:schemeClr>
                </a:solidFill>
              </a:rPr>
              <a:t> select </a:t>
            </a:r>
            <a:r>
              <a:rPr lang="en-US" sz="2000" dirty="0" err="1">
                <a:solidFill>
                  <a:schemeClr val="accent3">
                    <a:lumMod val="25000"/>
                  </a:schemeClr>
                </a:solidFill>
              </a:rPr>
              <a:t>Booster_Version</a:t>
            </a:r>
            <a:r>
              <a:rPr lang="en-US" sz="2000" dirty="0">
                <a:solidFill>
                  <a:schemeClr val="accent3">
                    <a:lumMod val="25000"/>
                  </a:schemeClr>
                </a:solidFill>
              </a:rPr>
              <a:t> from SPACEXTBL where PAYLOAD_MASS__KG_ in (select max(PAYLOAD_MASS__KG_) from SPACEXTBL)</a:t>
            </a:r>
          </a:p>
          <a:p>
            <a:pPr marL="0" indent="0">
              <a:lnSpc>
                <a:spcPct val="100000"/>
              </a:lnSpc>
              <a:spcBef>
                <a:spcPts val="1400"/>
              </a:spcBef>
              <a:buNone/>
            </a:pPr>
            <a:endParaRPr lang="en-US" sz="2000" dirty="0">
              <a:solidFill>
                <a:schemeClr val="accent3">
                  <a:lumMod val="25000"/>
                </a:schemeClr>
              </a:solidFill>
            </a:endParaRPr>
          </a:p>
        </p:txBody>
      </p:sp>
      <p:pic>
        <p:nvPicPr>
          <p:cNvPr id="7" name="Picture 6">
            <a:extLst>
              <a:ext uri="{FF2B5EF4-FFF2-40B4-BE49-F238E27FC236}">
                <a16:creationId xmlns:a16="http://schemas.microsoft.com/office/drawing/2014/main" id="{E2153913-E929-2E33-C100-BA7F9C139310}"/>
              </a:ext>
            </a:extLst>
          </p:cNvPr>
          <p:cNvPicPr>
            <a:picLocks noChangeAspect="1"/>
          </p:cNvPicPr>
          <p:nvPr/>
        </p:nvPicPr>
        <p:blipFill>
          <a:blip r:embed="rId2"/>
          <a:stretch>
            <a:fillRect/>
          </a:stretch>
        </p:blipFill>
        <p:spPr>
          <a:xfrm>
            <a:off x="781886" y="2639052"/>
            <a:ext cx="5732710" cy="3587340"/>
          </a:xfrm>
          <a:prstGeom prst="rect">
            <a:avLst/>
          </a:prstGeom>
        </p:spPr>
      </p:pic>
    </p:spTree>
    <p:extLst>
      <p:ext uri="{BB962C8B-B14F-4D97-AF65-F5344CB8AC3E}">
        <p14:creationId xmlns:p14="http://schemas.microsoft.com/office/powerpoint/2010/main" val="12739194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165828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Records which will display the month names, failure </a:t>
            </a:r>
            <a:r>
              <a:rPr lang="en-US" dirty="0" err="1">
                <a:solidFill>
                  <a:srgbClr val="0B49CB"/>
                </a:solidFill>
                <a:latin typeface="Abadi"/>
              </a:rPr>
              <a:t>landing_outcomes</a:t>
            </a:r>
            <a:r>
              <a:rPr lang="en-US" dirty="0">
                <a:solidFill>
                  <a:srgbClr val="0B49CB"/>
                </a:solidFill>
                <a:latin typeface="Abadi"/>
              </a:rPr>
              <a:t> in drone ship ,booster versions, </a:t>
            </a:r>
            <a:r>
              <a:rPr lang="en-US" dirty="0" err="1">
                <a:solidFill>
                  <a:srgbClr val="0B49CB"/>
                </a:solidFill>
                <a:latin typeface="Abadi"/>
              </a:rPr>
              <a:t>launch_site</a:t>
            </a:r>
            <a:r>
              <a:rPr lang="en-US" dirty="0">
                <a:solidFill>
                  <a:srgbClr val="0B49CB"/>
                </a:solidFill>
                <a:latin typeface="Abadi"/>
              </a:rPr>
              <a:t> for the months in year 2015</a:t>
            </a:r>
          </a:p>
        </p:txBody>
      </p:sp>
      <p:sp>
        <p:nvSpPr>
          <p:cNvPr id="2" name="Content Placeholder 4">
            <a:extLst>
              <a:ext uri="{FF2B5EF4-FFF2-40B4-BE49-F238E27FC236}">
                <a16:creationId xmlns:a16="http://schemas.microsoft.com/office/drawing/2014/main" id="{DE7CB9B4-8D56-750E-798B-C37DED5EDCC1}"/>
              </a:ext>
            </a:extLst>
          </p:cNvPr>
          <p:cNvSpPr txBox="1">
            <a:spLocks/>
          </p:cNvSpPr>
          <p:nvPr/>
        </p:nvSpPr>
        <p:spPr>
          <a:xfrm>
            <a:off x="770011" y="2415347"/>
            <a:ext cx="10184501" cy="429687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dirty="0">
                <a:solidFill>
                  <a:schemeClr val="accent3">
                    <a:lumMod val="25000"/>
                  </a:schemeClr>
                </a:solidFill>
              </a:rPr>
              <a:t>%</a:t>
            </a:r>
            <a:r>
              <a:rPr lang="en-US" sz="2000" dirty="0" err="1">
                <a:solidFill>
                  <a:schemeClr val="accent3">
                    <a:lumMod val="25000"/>
                  </a:schemeClr>
                </a:solidFill>
              </a:rPr>
              <a:t>sql</a:t>
            </a:r>
            <a:r>
              <a:rPr lang="en-US" sz="2000" dirty="0">
                <a:solidFill>
                  <a:schemeClr val="accent3">
                    <a:lumMod val="25000"/>
                  </a:schemeClr>
                </a:solidFill>
              </a:rPr>
              <a:t> SELECT </a:t>
            </a:r>
            <a:r>
              <a:rPr lang="en-US" sz="2000" dirty="0" err="1">
                <a:solidFill>
                  <a:schemeClr val="accent3">
                    <a:lumMod val="25000"/>
                  </a:schemeClr>
                </a:solidFill>
              </a:rPr>
              <a:t>substr</a:t>
            </a:r>
            <a:r>
              <a:rPr lang="en-US" sz="2000" dirty="0">
                <a:solidFill>
                  <a:schemeClr val="accent3">
                    <a:lumMod val="25000"/>
                  </a:schemeClr>
                </a:solidFill>
              </a:rPr>
              <a:t>(Date, 6, 2) as Month,Mission_Outcome,Booster_Version,Launch_Site,Landing_Outcome FROM SPACEXTBL where </a:t>
            </a:r>
            <a:r>
              <a:rPr lang="en-US" sz="2000" dirty="0" err="1">
                <a:solidFill>
                  <a:schemeClr val="accent3">
                    <a:lumMod val="25000"/>
                  </a:schemeClr>
                </a:solidFill>
              </a:rPr>
              <a:t>Landing_Outcome</a:t>
            </a:r>
            <a:r>
              <a:rPr lang="en-US" sz="2000" dirty="0">
                <a:solidFill>
                  <a:schemeClr val="accent3">
                    <a:lumMod val="25000"/>
                  </a:schemeClr>
                </a:solidFill>
              </a:rPr>
              <a:t> like 'Failure%' and </a:t>
            </a:r>
            <a:r>
              <a:rPr lang="en-US" sz="2000" dirty="0" err="1">
                <a:solidFill>
                  <a:schemeClr val="accent3">
                    <a:lumMod val="25000"/>
                  </a:schemeClr>
                </a:solidFill>
              </a:rPr>
              <a:t>substr</a:t>
            </a:r>
            <a:r>
              <a:rPr lang="en-US" sz="2000" dirty="0">
                <a:solidFill>
                  <a:schemeClr val="accent3">
                    <a:lumMod val="25000"/>
                  </a:schemeClr>
                </a:solidFill>
              </a:rPr>
              <a:t>(Date,1,4)='2015’;</a:t>
            </a:r>
          </a:p>
          <a:p>
            <a:pPr marL="0" indent="0">
              <a:lnSpc>
                <a:spcPct val="100000"/>
              </a:lnSpc>
              <a:spcBef>
                <a:spcPts val="1400"/>
              </a:spcBef>
              <a:buNone/>
            </a:pPr>
            <a:endParaRPr lang="en-US" sz="2000" dirty="0">
              <a:solidFill>
                <a:schemeClr val="accent3">
                  <a:lumMod val="25000"/>
                </a:schemeClr>
              </a:solidFill>
            </a:endParaRPr>
          </a:p>
        </p:txBody>
      </p:sp>
      <p:pic>
        <p:nvPicPr>
          <p:cNvPr id="7" name="Picture 6">
            <a:extLst>
              <a:ext uri="{FF2B5EF4-FFF2-40B4-BE49-F238E27FC236}">
                <a16:creationId xmlns:a16="http://schemas.microsoft.com/office/drawing/2014/main" id="{6A047754-4FE5-68E2-0541-8DA5E285993E}"/>
              </a:ext>
            </a:extLst>
          </p:cNvPr>
          <p:cNvPicPr>
            <a:picLocks noChangeAspect="1"/>
          </p:cNvPicPr>
          <p:nvPr/>
        </p:nvPicPr>
        <p:blipFill>
          <a:blip r:embed="rId2"/>
          <a:stretch>
            <a:fillRect/>
          </a:stretch>
        </p:blipFill>
        <p:spPr>
          <a:xfrm>
            <a:off x="899411" y="3655685"/>
            <a:ext cx="6934556" cy="1816193"/>
          </a:xfrm>
          <a:prstGeom prst="rect">
            <a:avLst/>
          </a:prstGeom>
        </p:spPr>
      </p:pic>
    </p:spTree>
    <p:extLst>
      <p:ext uri="{BB962C8B-B14F-4D97-AF65-F5344CB8AC3E}">
        <p14:creationId xmlns:p14="http://schemas.microsoft.com/office/powerpoint/2010/main" val="1861207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8" name="Picture 7">
            <a:extLst>
              <a:ext uri="{FF2B5EF4-FFF2-40B4-BE49-F238E27FC236}">
                <a16:creationId xmlns:a16="http://schemas.microsoft.com/office/drawing/2014/main" id="{1E7755DF-32C2-9185-191A-24BC030B51D1}"/>
              </a:ext>
            </a:extLst>
          </p:cNvPr>
          <p:cNvPicPr>
            <a:picLocks noChangeAspect="1"/>
          </p:cNvPicPr>
          <p:nvPr/>
        </p:nvPicPr>
        <p:blipFill>
          <a:blip r:embed="rId3"/>
          <a:stretch>
            <a:fillRect/>
          </a:stretch>
        </p:blipFill>
        <p:spPr>
          <a:xfrm>
            <a:off x="929475" y="1397411"/>
            <a:ext cx="8594535" cy="5022005"/>
          </a:xfrm>
          <a:prstGeom prst="rect">
            <a:avLst/>
          </a:prstGeom>
        </p:spPr>
      </p:pic>
      <p:pic>
        <p:nvPicPr>
          <p:cNvPr id="10" name="Picture 9">
            <a:extLst>
              <a:ext uri="{FF2B5EF4-FFF2-40B4-BE49-F238E27FC236}">
                <a16:creationId xmlns:a16="http://schemas.microsoft.com/office/drawing/2014/main" id="{02B3E387-76EB-B4E5-225F-F9AF858A6307}"/>
              </a:ext>
            </a:extLst>
          </p:cNvPr>
          <p:cNvPicPr>
            <a:picLocks noChangeAspect="1"/>
          </p:cNvPicPr>
          <p:nvPr/>
        </p:nvPicPr>
        <p:blipFill>
          <a:blip r:embed="rId4"/>
          <a:stretch>
            <a:fillRect/>
          </a:stretch>
        </p:blipFill>
        <p:spPr>
          <a:xfrm>
            <a:off x="3258264" y="2069019"/>
            <a:ext cx="2484699" cy="4250331"/>
          </a:xfrm>
          <a:prstGeom prst="rect">
            <a:avLst/>
          </a:prstGeom>
        </p:spPr>
      </p:pic>
      <p:pic>
        <p:nvPicPr>
          <p:cNvPr id="12" name="Picture 11">
            <a:extLst>
              <a:ext uri="{FF2B5EF4-FFF2-40B4-BE49-F238E27FC236}">
                <a16:creationId xmlns:a16="http://schemas.microsoft.com/office/drawing/2014/main" id="{7933A0E4-999E-E036-DEDB-3BDC5B71337F}"/>
              </a:ext>
            </a:extLst>
          </p:cNvPr>
          <p:cNvPicPr>
            <a:picLocks noChangeAspect="1"/>
          </p:cNvPicPr>
          <p:nvPr/>
        </p:nvPicPr>
        <p:blipFill>
          <a:blip r:embed="rId5"/>
          <a:stretch>
            <a:fillRect/>
          </a:stretch>
        </p:blipFill>
        <p:spPr>
          <a:xfrm>
            <a:off x="5192226" y="1972339"/>
            <a:ext cx="2000353" cy="295290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1</a:t>
            </a:r>
          </a:p>
        </p:txBody>
      </p:sp>
      <p:pic>
        <p:nvPicPr>
          <p:cNvPr id="6" name="Picture 5">
            <a:extLst>
              <a:ext uri="{FF2B5EF4-FFF2-40B4-BE49-F238E27FC236}">
                <a16:creationId xmlns:a16="http://schemas.microsoft.com/office/drawing/2014/main" id="{4C29068C-4921-853A-2573-869967EA31F0}"/>
              </a:ext>
            </a:extLst>
          </p:cNvPr>
          <p:cNvPicPr>
            <a:picLocks noChangeAspect="1"/>
          </p:cNvPicPr>
          <p:nvPr/>
        </p:nvPicPr>
        <p:blipFill>
          <a:blip r:embed="rId3"/>
          <a:stretch>
            <a:fillRect/>
          </a:stretch>
        </p:blipFill>
        <p:spPr>
          <a:xfrm>
            <a:off x="866207" y="1457482"/>
            <a:ext cx="7277474" cy="377844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2</a:t>
            </a:r>
          </a:p>
        </p:txBody>
      </p:sp>
      <p:pic>
        <p:nvPicPr>
          <p:cNvPr id="7" name="Picture 6">
            <a:extLst>
              <a:ext uri="{FF2B5EF4-FFF2-40B4-BE49-F238E27FC236}">
                <a16:creationId xmlns:a16="http://schemas.microsoft.com/office/drawing/2014/main" id="{BE80E6F0-3DEB-B3A7-BB4C-BB8B16C413B3}"/>
              </a:ext>
            </a:extLst>
          </p:cNvPr>
          <p:cNvPicPr>
            <a:picLocks noChangeAspect="1"/>
          </p:cNvPicPr>
          <p:nvPr/>
        </p:nvPicPr>
        <p:blipFill>
          <a:blip r:embed="rId3"/>
          <a:stretch>
            <a:fillRect/>
          </a:stretch>
        </p:blipFill>
        <p:spPr>
          <a:xfrm>
            <a:off x="974790" y="1448327"/>
            <a:ext cx="7334627" cy="421661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3</a:t>
            </a:r>
          </a:p>
        </p:txBody>
      </p:sp>
      <p:pic>
        <p:nvPicPr>
          <p:cNvPr id="4" name="Picture 3">
            <a:extLst>
              <a:ext uri="{FF2B5EF4-FFF2-40B4-BE49-F238E27FC236}">
                <a16:creationId xmlns:a16="http://schemas.microsoft.com/office/drawing/2014/main" id="{10CE79E8-5C5B-E0C7-C3F0-14EC2B67BB51}"/>
              </a:ext>
            </a:extLst>
          </p:cNvPr>
          <p:cNvPicPr>
            <a:picLocks noChangeAspect="1"/>
          </p:cNvPicPr>
          <p:nvPr/>
        </p:nvPicPr>
        <p:blipFill>
          <a:blip r:embed="rId3"/>
          <a:stretch>
            <a:fillRect/>
          </a:stretch>
        </p:blipFill>
        <p:spPr>
          <a:xfrm>
            <a:off x="843218" y="1495325"/>
            <a:ext cx="7360028" cy="3867349"/>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2" name="Content Placeholder 4">
            <a:extLst>
              <a:ext uri="{FF2B5EF4-FFF2-40B4-BE49-F238E27FC236}">
                <a16:creationId xmlns:a16="http://schemas.microsoft.com/office/drawing/2014/main" id="{F49971AA-8ED4-6820-F93D-38D02FCDE8FC}"/>
              </a:ext>
            </a:extLst>
          </p:cNvPr>
          <p:cNvSpPr txBox="1">
            <a:spLocks/>
          </p:cNvSpPr>
          <p:nvPr/>
        </p:nvSpPr>
        <p:spPr>
          <a:xfrm>
            <a:off x="770011" y="1760711"/>
            <a:ext cx="9941532" cy="490400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At the end, we found Classification Accuracy for different models as below:  </a:t>
            </a:r>
          </a:p>
          <a:p>
            <a:pPr marL="0" indent="0">
              <a:lnSpc>
                <a:spcPct val="100000"/>
              </a:lnSpc>
              <a:spcBef>
                <a:spcPts val="1400"/>
              </a:spcBef>
              <a:buFont typeface="Arial" panose="020B0604020202020204" pitchFamily="34" charset="0"/>
              <a:buNone/>
            </a:pPr>
            <a:r>
              <a:rPr lang="en-US" sz="2200">
                <a:solidFill>
                  <a:schemeClr val="accent3">
                    <a:lumMod val="25000"/>
                  </a:schemeClr>
                </a:solidFill>
                <a:latin typeface="Abadi"/>
              </a:rPr>
              <a:t>	 1. Logistic Regression test data accuracy: 0.83333%</a:t>
            </a:r>
          </a:p>
          <a:p>
            <a:pPr marL="0" indent="0">
              <a:lnSpc>
                <a:spcPct val="100000"/>
              </a:lnSpc>
              <a:spcBef>
                <a:spcPts val="1400"/>
              </a:spcBef>
              <a:buFont typeface="Arial" panose="020B0604020202020204" pitchFamily="34" charset="0"/>
              <a:buNone/>
            </a:pPr>
            <a:r>
              <a:rPr lang="en-US" sz="2200">
                <a:solidFill>
                  <a:schemeClr val="accent3">
                    <a:lumMod val="25000"/>
                  </a:schemeClr>
                </a:solidFill>
                <a:latin typeface="Abadi"/>
              </a:rPr>
              <a:t>	 2. SVM test data accuracy: 0.84821%</a:t>
            </a:r>
          </a:p>
          <a:p>
            <a:pPr marL="0" indent="0">
              <a:lnSpc>
                <a:spcPct val="100000"/>
              </a:lnSpc>
              <a:spcBef>
                <a:spcPts val="1400"/>
              </a:spcBef>
              <a:buFont typeface="Arial" panose="020B0604020202020204" pitchFamily="34" charset="0"/>
              <a:buNone/>
            </a:pPr>
            <a:r>
              <a:rPr lang="en-US" sz="2200">
                <a:solidFill>
                  <a:schemeClr val="accent3">
                    <a:lumMod val="25000"/>
                  </a:schemeClr>
                </a:solidFill>
                <a:latin typeface="Abadi"/>
              </a:rPr>
              <a:t>	 3. Decision tree data accuracy: 0.88928%</a:t>
            </a:r>
          </a:p>
          <a:p>
            <a:pPr marL="0" indent="0">
              <a:lnSpc>
                <a:spcPct val="100000"/>
              </a:lnSpc>
              <a:spcBef>
                <a:spcPts val="1400"/>
              </a:spcBef>
              <a:buFont typeface="Arial" panose="020B0604020202020204" pitchFamily="34" charset="0"/>
              <a:buNone/>
            </a:pPr>
            <a:r>
              <a:rPr lang="en-US" sz="2200">
                <a:solidFill>
                  <a:schemeClr val="accent3">
                    <a:lumMod val="25000"/>
                  </a:schemeClr>
                </a:solidFill>
                <a:latin typeface="Abadi"/>
              </a:rPr>
              <a:t>	 4. K-neighbours data accuracy: 0.848215%</a:t>
            </a:r>
            <a:endParaRPr lang="en-US" sz="220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459446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876288" y="1630060"/>
            <a:ext cx="440932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is the confusion matrix of Decision tree.</a:t>
            </a:r>
          </a:p>
          <a:p>
            <a:pPr>
              <a:lnSpc>
                <a:spcPct val="100000"/>
              </a:lnSpc>
              <a:spcBef>
                <a:spcPts val="1400"/>
              </a:spcBef>
            </a:pPr>
            <a:r>
              <a:rPr lang="en-US" sz="2200" dirty="0">
                <a:solidFill>
                  <a:schemeClr val="accent3">
                    <a:lumMod val="25000"/>
                  </a:schemeClr>
                </a:solidFill>
                <a:latin typeface="Abadi" panose="020B0604020104020204" pitchFamily="34" charset="0"/>
              </a:rPr>
              <a:t>As we see Decision tree method have highest test data accuracy, </a:t>
            </a:r>
            <a:r>
              <a:rPr lang="en-US" sz="2200" dirty="0" err="1">
                <a:solidFill>
                  <a:schemeClr val="accent3">
                    <a:lumMod val="25000"/>
                  </a:schemeClr>
                </a:solidFill>
                <a:latin typeface="Abadi" panose="020B0604020104020204" pitchFamily="34" charset="0"/>
              </a:rPr>
              <a:t>i.e</a:t>
            </a:r>
            <a:r>
              <a:rPr lang="en-US" sz="2200" dirty="0">
                <a:solidFill>
                  <a:schemeClr val="accent3">
                    <a:lumMod val="25000"/>
                  </a:schemeClr>
                </a:solidFill>
                <a:latin typeface="Abadi" panose="020B0604020104020204" pitchFamily="34" charset="0"/>
              </a:rPr>
              <a:t>, 88.9% we consider this as the best performing model.</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3C7771FA-D29C-757A-4EDE-796D01B79EEE}"/>
              </a:ext>
            </a:extLst>
          </p:cNvPr>
          <p:cNvPicPr>
            <a:picLocks noChangeAspect="1"/>
          </p:cNvPicPr>
          <p:nvPr/>
        </p:nvPicPr>
        <p:blipFill>
          <a:blip r:embed="rId3"/>
          <a:stretch>
            <a:fillRect/>
          </a:stretch>
        </p:blipFill>
        <p:spPr>
          <a:xfrm>
            <a:off x="1265796" y="1438802"/>
            <a:ext cx="5435879" cy="423566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2" name="TextBox 1">
            <a:extLst>
              <a:ext uri="{FF2B5EF4-FFF2-40B4-BE49-F238E27FC236}">
                <a16:creationId xmlns:a16="http://schemas.microsoft.com/office/drawing/2014/main" id="{1B334301-83CD-783A-D653-F1AFA7BA4F25}"/>
              </a:ext>
            </a:extLst>
          </p:cNvPr>
          <p:cNvSpPr txBox="1"/>
          <p:nvPr/>
        </p:nvSpPr>
        <p:spPr>
          <a:xfrm flipH="1">
            <a:off x="926053" y="1807630"/>
            <a:ext cx="10004960" cy="3139321"/>
          </a:xfrm>
          <a:prstGeom prst="rect">
            <a:avLst/>
          </a:prstGeom>
          <a:noFill/>
        </p:spPr>
        <p:txBody>
          <a:bodyPr wrap="square" rtlCol="0">
            <a:spAutoFit/>
          </a:bodyPr>
          <a:lstStyle/>
          <a:p>
            <a:r>
              <a:rPr lang="en-US" sz="2000" b="0" i="0" dirty="0">
                <a:solidFill>
                  <a:srgbClr val="333333"/>
                </a:solidFill>
                <a:effectLst/>
                <a:latin typeface="Abadi" panose="020B0604020104020204" pitchFamily="34" charset="0"/>
              </a:rPr>
              <a:t>The main goal of this project is to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endParaRPr lang="en-US" sz="2000" dirty="0">
              <a:solidFill>
                <a:srgbClr val="333333"/>
              </a:solidFill>
              <a:latin typeface="Abadi" panose="020B0604020104020204" pitchFamily="34" charset="0"/>
            </a:endParaRPr>
          </a:p>
          <a:p>
            <a:r>
              <a:rPr lang="en-US" sz="2000" b="0" i="0" dirty="0">
                <a:solidFill>
                  <a:srgbClr val="333333"/>
                </a:solidFill>
                <a:effectLst/>
                <a:latin typeface="Abadi" panose="020B0604020104020204" pitchFamily="34" charset="0"/>
              </a:rPr>
              <a:t>This brings us to the main question that we are trying to answer: For a given set of features about a Falcon9 rocket launch, will the first stage of rocket land successfully?</a:t>
            </a:r>
          </a:p>
          <a:p>
            <a:endParaRPr lang="en-IN" dirty="0"/>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8796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Summarize, we identify the problem that we need to </a:t>
            </a:r>
            <a:r>
              <a:rPr lang="en-US" sz="2400" b="0" i="0" dirty="0">
                <a:solidFill>
                  <a:srgbClr val="333333"/>
                </a:solidFill>
                <a:effectLst/>
                <a:latin typeface="Abadi" panose="020B0604020104020204" pitchFamily="34" charset="0"/>
              </a:rPr>
              <a:t>predict if the Falcon 9 first stage will land successfully</a:t>
            </a:r>
            <a:r>
              <a:rPr lang="en-US" sz="2200" b="0" i="0" dirty="0">
                <a:solidFill>
                  <a:schemeClr val="accent3">
                    <a:lumMod val="25000"/>
                  </a:schemeClr>
                </a:solidFill>
                <a:effectLst/>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Then we collected the data using </a:t>
            </a:r>
            <a:r>
              <a:rPr lang="en-US" sz="2200" dirty="0" err="1">
                <a:solidFill>
                  <a:schemeClr val="accent3">
                    <a:lumMod val="25000"/>
                  </a:schemeClr>
                </a:solidFill>
                <a:latin typeface="Abadi" panose="020B0604020104020204" pitchFamily="34" charset="0"/>
              </a:rPr>
              <a:t>Webscraping</a:t>
            </a:r>
            <a:r>
              <a:rPr lang="en-US" sz="2200" dirty="0">
                <a:solidFill>
                  <a:schemeClr val="accent3">
                    <a:lumMod val="25000"/>
                  </a:schemeClr>
                </a:solidFill>
                <a:latin typeface="Abadi" panose="020B0604020104020204" pitchFamily="34" charset="0"/>
              </a:rPr>
              <a:t> and SpaceX URL.</a:t>
            </a:r>
          </a:p>
          <a:p>
            <a:pPr>
              <a:lnSpc>
                <a:spcPct val="100000"/>
              </a:lnSpc>
              <a:spcBef>
                <a:spcPts val="1400"/>
              </a:spcBef>
            </a:pPr>
            <a:r>
              <a:rPr lang="en-US" sz="2200" dirty="0">
                <a:solidFill>
                  <a:schemeClr val="accent3">
                    <a:lumMod val="25000"/>
                  </a:schemeClr>
                </a:solidFill>
                <a:latin typeface="Abadi" panose="020B0604020104020204" pitchFamily="34" charset="0"/>
              </a:rPr>
              <a:t>We preprocessed and analyzed data using Exploratory data analysis and SQL queries.</a:t>
            </a:r>
          </a:p>
          <a:p>
            <a:pPr>
              <a:lnSpc>
                <a:spcPct val="100000"/>
              </a:lnSpc>
              <a:spcBef>
                <a:spcPts val="1400"/>
              </a:spcBef>
            </a:pPr>
            <a:r>
              <a:rPr lang="en-US" sz="2200" dirty="0">
                <a:solidFill>
                  <a:schemeClr val="accent3">
                    <a:lumMod val="25000"/>
                  </a:schemeClr>
                </a:solidFill>
                <a:latin typeface="Abadi" panose="020B0604020104020204" pitchFamily="34" charset="0"/>
              </a:rPr>
              <a:t>We trained and tested using different Machine learning algorithms.</a:t>
            </a:r>
          </a:p>
          <a:p>
            <a:pPr>
              <a:lnSpc>
                <a:spcPct val="100000"/>
              </a:lnSpc>
              <a:spcBef>
                <a:spcPts val="1400"/>
              </a:spcBef>
            </a:pPr>
            <a:r>
              <a:rPr lang="en-US" sz="2200" dirty="0">
                <a:solidFill>
                  <a:schemeClr val="accent3">
                    <a:lumMod val="25000"/>
                  </a:schemeClr>
                </a:solidFill>
                <a:latin typeface="Abadi" panose="020B0604020104020204" pitchFamily="34" charset="0"/>
              </a:rPr>
              <a:t>Finally, we concluded that Decision tree is the best model for this problem.</a:t>
            </a:r>
          </a:p>
          <a:p>
            <a:pPr>
              <a:lnSpc>
                <a:spcPct val="100000"/>
              </a:lnSpc>
              <a:spcBef>
                <a:spcPts val="1400"/>
              </a:spcBef>
            </a:pPr>
            <a:r>
              <a:rPr lang="en-US" sz="2200" dirty="0">
                <a:solidFill>
                  <a:schemeClr val="accent3">
                    <a:lumMod val="25000"/>
                  </a:schemeClr>
                </a:solidFill>
                <a:latin typeface="Abadi" panose="020B0604020104020204" pitchFamily="34" charset="0"/>
              </a:rPr>
              <a:t>Hence with 88% Success accuracy, we can conclude that Falcon 9 first stage will land successfully.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55177"/>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000" dirty="0">
                <a:solidFill>
                  <a:srgbClr val="0B49CB"/>
                </a:solidFill>
                <a:latin typeface="Abadi"/>
              </a:rPr>
              <a:t>Executive Summary</a:t>
            </a:r>
          </a:p>
          <a:p>
            <a:pPr>
              <a:lnSpc>
                <a:spcPct val="120000"/>
              </a:lnSpc>
              <a:spcBef>
                <a:spcPts val="1400"/>
              </a:spcBef>
            </a:pPr>
            <a:r>
              <a:rPr lang="en-US" sz="2000" dirty="0">
                <a:solidFill>
                  <a:schemeClr val="accent3">
                    <a:lumMod val="25000"/>
                  </a:schemeClr>
                </a:solidFill>
                <a:latin typeface="Abadi"/>
              </a:rPr>
              <a:t>Data was collected through 2 methods: by requesting data from the SpaceX API and other way was web scraping launch data from Wikipedia. </a:t>
            </a:r>
          </a:p>
          <a:p>
            <a:pPr>
              <a:lnSpc>
                <a:spcPct val="120000"/>
              </a:lnSpc>
              <a:spcBef>
                <a:spcPts val="1400"/>
              </a:spcBef>
            </a:pPr>
            <a:r>
              <a:rPr lang="en-US" sz="2000" dirty="0">
                <a:solidFill>
                  <a:schemeClr val="accent3">
                    <a:lumMod val="25000"/>
                  </a:schemeClr>
                </a:solidFill>
                <a:latin typeface="Abadi"/>
              </a:rPr>
              <a:t>Data wrangling was performed after data collection. By using Python’s Pandas library, we transform and clean the data.</a:t>
            </a:r>
          </a:p>
          <a:p>
            <a:pPr>
              <a:lnSpc>
                <a:spcPct val="120000"/>
              </a:lnSpc>
              <a:spcBef>
                <a:spcPts val="1400"/>
              </a:spcBef>
            </a:pPr>
            <a:r>
              <a:rPr lang="en-US" sz="2000" dirty="0">
                <a:solidFill>
                  <a:schemeClr val="accent3">
                    <a:lumMod val="25000"/>
                  </a:schemeClr>
                </a:solidFill>
                <a:latin typeface="Abadi"/>
              </a:rPr>
              <a:t>Then we performed Exploratory Data analysis using Visualization tools such matplotlib and seaborn libraries. We also analyzed data using SQL queries. For Creating maps, we used Folium and for creating interactive data visualizations we used </a:t>
            </a:r>
            <a:r>
              <a:rPr lang="en-US" sz="2000" dirty="0" err="1">
                <a:solidFill>
                  <a:schemeClr val="accent3">
                    <a:lumMod val="25000"/>
                  </a:schemeClr>
                </a:solidFill>
                <a:latin typeface="Abadi"/>
              </a:rPr>
              <a:t>Plotly</a:t>
            </a:r>
            <a:r>
              <a:rPr lang="en-US" sz="2000" dirty="0">
                <a:solidFill>
                  <a:schemeClr val="accent3">
                    <a:lumMod val="25000"/>
                  </a:schemeClr>
                </a:solidFill>
                <a:latin typeface="Abadi"/>
              </a:rPr>
              <a:t> Dash.</a:t>
            </a:r>
          </a:p>
          <a:p>
            <a:pPr>
              <a:lnSpc>
                <a:spcPct val="120000"/>
              </a:lnSpc>
              <a:spcBef>
                <a:spcPts val="1400"/>
              </a:spcBef>
            </a:pPr>
            <a:r>
              <a:rPr lang="en-US" sz="2000" dirty="0">
                <a:solidFill>
                  <a:schemeClr val="accent3">
                    <a:lumMod val="25000"/>
                  </a:schemeClr>
                </a:solidFill>
                <a:latin typeface="Abadi"/>
              </a:rPr>
              <a:t>We used four different Machine learning algorithms for predictive analysis. They are logistic regression, support vector machines, k-nearest </a:t>
            </a:r>
            <a:r>
              <a:rPr lang="en-US" sz="2000" dirty="0" err="1">
                <a:solidFill>
                  <a:schemeClr val="accent3">
                    <a:lumMod val="25000"/>
                  </a:schemeClr>
                </a:solidFill>
                <a:latin typeface="Abadi"/>
              </a:rPr>
              <a:t>neighbour</a:t>
            </a:r>
            <a:r>
              <a:rPr lang="en-US" sz="2000" dirty="0">
                <a:solidFill>
                  <a:schemeClr val="accent3">
                    <a:lumMod val="25000"/>
                  </a:schemeClr>
                </a:solidFill>
                <a:latin typeface="Abadi"/>
              </a:rPr>
              <a:t> and decision tree classifier. Each model was trained, tuned and evaluated to find the best one.</a:t>
            </a:r>
          </a:p>
          <a:p>
            <a:pPr>
              <a:lnSpc>
                <a:spcPct val="100000"/>
              </a:lnSpc>
              <a:spcBef>
                <a:spcPts val="1400"/>
              </a:spcBef>
            </a:pPr>
            <a:endParaRPr lang="en-US" sz="2000" dirty="0">
              <a:solidFill>
                <a:schemeClr val="accent3">
                  <a:lumMod val="25000"/>
                </a:schemeClr>
              </a:solidFill>
              <a:latin typeface="Abadi"/>
            </a:endParaRPr>
          </a:p>
          <a:p>
            <a:pPr>
              <a:lnSpc>
                <a:spcPct val="100000"/>
              </a:lnSpc>
              <a:spcBef>
                <a:spcPts val="1400"/>
              </a:spcBef>
            </a:pPr>
            <a:endParaRPr lang="en-US" sz="2000" dirty="0">
              <a:solidFill>
                <a:schemeClr val="accent3">
                  <a:lumMod val="25000"/>
                </a:schemeClr>
              </a:solidFill>
              <a:latin typeface="Abadi"/>
            </a:endParaRPr>
          </a:p>
          <a:p>
            <a:pPr>
              <a:lnSpc>
                <a:spcPct val="100000"/>
              </a:lnSpc>
              <a:spcBef>
                <a:spcPts val="1400"/>
              </a:spcBef>
            </a:pPr>
            <a:endParaRPr lang="en-US" sz="2000" dirty="0">
              <a:solidFill>
                <a:schemeClr val="accent3">
                  <a:lumMod val="25000"/>
                </a:schemeClr>
              </a:solidFill>
              <a:latin typeface="Abadi"/>
            </a:endParaRPr>
          </a:p>
          <a:p>
            <a:pPr>
              <a:lnSpc>
                <a:spcPct val="100000"/>
              </a:lnSpc>
              <a:spcBef>
                <a:spcPts val="1400"/>
              </a:spcBef>
            </a:pPr>
            <a:endParaRPr lang="en-US" sz="20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ectangle 1">
            <a:extLst>
              <a:ext uri="{FF2B5EF4-FFF2-40B4-BE49-F238E27FC236}">
                <a16:creationId xmlns:a16="http://schemas.microsoft.com/office/drawing/2014/main" id="{EE773D41-7181-D7F4-D4A7-E7AB7E606E33}"/>
              </a:ext>
            </a:extLst>
          </p:cNvPr>
          <p:cNvSpPr/>
          <p:nvPr/>
        </p:nvSpPr>
        <p:spPr>
          <a:xfrm>
            <a:off x="850392" y="1508013"/>
            <a:ext cx="6574536"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Request SpaceX launch data using Get Request method</a:t>
            </a:r>
            <a:endParaRPr lang="en-IN" dirty="0"/>
          </a:p>
        </p:txBody>
      </p:sp>
      <p:sp>
        <p:nvSpPr>
          <p:cNvPr id="3" name="Rectangle 2">
            <a:extLst>
              <a:ext uri="{FF2B5EF4-FFF2-40B4-BE49-F238E27FC236}">
                <a16:creationId xmlns:a16="http://schemas.microsoft.com/office/drawing/2014/main" id="{319BA646-95AE-0986-1E79-B0A1F9411CA3}"/>
              </a:ext>
            </a:extLst>
          </p:cNvPr>
          <p:cNvSpPr/>
          <p:nvPr/>
        </p:nvSpPr>
        <p:spPr>
          <a:xfrm>
            <a:off x="850392" y="2233895"/>
            <a:ext cx="6574536"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Normalize JSON response into a </a:t>
            </a:r>
            <a:r>
              <a:rPr lang="en-US" dirty="0" err="1"/>
              <a:t>dataframe</a:t>
            </a:r>
            <a:endParaRPr lang="en-IN" dirty="0"/>
          </a:p>
        </p:txBody>
      </p:sp>
      <p:sp>
        <p:nvSpPr>
          <p:cNvPr id="4" name="Rectangle 3">
            <a:extLst>
              <a:ext uri="{FF2B5EF4-FFF2-40B4-BE49-F238E27FC236}">
                <a16:creationId xmlns:a16="http://schemas.microsoft.com/office/drawing/2014/main" id="{5D3CED60-0F4D-D67B-682B-26CAC2A8050B}"/>
              </a:ext>
            </a:extLst>
          </p:cNvPr>
          <p:cNvSpPr/>
          <p:nvPr/>
        </p:nvSpPr>
        <p:spPr>
          <a:xfrm>
            <a:off x="850392" y="2928733"/>
            <a:ext cx="6574536"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Extract only useful columns using auxiliary functions</a:t>
            </a:r>
            <a:endParaRPr lang="en-IN" dirty="0"/>
          </a:p>
        </p:txBody>
      </p:sp>
      <p:sp>
        <p:nvSpPr>
          <p:cNvPr id="7" name="Rectangle 6">
            <a:extLst>
              <a:ext uri="{FF2B5EF4-FFF2-40B4-BE49-F238E27FC236}">
                <a16:creationId xmlns:a16="http://schemas.microsoft.com/office/drawing/2014/main" id="{950AD622-D438-FAEC-B0BF-503B97DB4502}"/>
              </a:ext>
            </a:extLst>
          </p:cNvPr>
          <p:cNvSpPr/>
          <p:nvPr/>
        </p:nvSpPr>
        <p:spPr>
          <a:xfrm>
            <a:off x="850392" y="3623571"/>
            <a:ext cx="6574536"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 new pandas </a:t>
            </a:r>
            <a:r>
              <a:rPr lang="en-US" dirty="0" err="1"/>
              <a:t>dataframe</a:t>
            </a:r>
            <a:r>
              <a:rPr lang="en-US" dirty="0"/>
              <a:t> from dictionary</a:t>
            </a:r>
            <a:endParaRPr lang="en-IN" dirty="0"/>
          </a:p>
        </p:txBody>
      </p:sp>
      <p:sp>
        <p:nvSpPr>
          <p:cNvPr id="8" name="Rectangle 7">
            <a:extLst>
              <a:ext uri="{FF2B5EF4-FFF2-40B4-BE49-F238E27FC236}">
                <a16:creationId xmlns:a16="http://schemas.microsoft.com/office/drawing/2014/main" id="{6CA2E04E-9088-269D-257A-97B049C18E3C}"/>
              </a:ext>
            </a:extLst>
          </p:cNvPr>
          <p:cNvSpPr/>
          <p:nvPr/>
        </p:nvSpPr>
        <p:spPr>
          <a:xfrm>
            <a:off x="850392" y="4311641"/>
            <a:ext cx="6574536"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Filter </a:t>
            </a:r>
            <a:r>
              <a:rPr lang="en-US" dirty="0" err="1"/>
              <a:t>dataframe</a:t>
            </a:r>
            <a:r>
              <a:rPr lang="en-US" dirty="0"/>
              <a:t> to include only Falcon 9 launches</a:t>
            </a:r>
            <a:endParaRPr lang="en-IN" dirty="0"/>
          </a:p>
        </p:txBody>
      </p:sp>
      <p:sp>
        <p:nvSpPr>
          <p:cNvPr id="9" name="Rectangle 8">
            <a:extLst>
              <a:ext uri="{FF2B5EF4-FFF2-40B4-BE49-F238E27FC236}">
                <a16:creationId xmlns:a16="http://schemas.microsoft.com/office/drawing/2014/main" id="{1203B33B-7C90-0BA9-244D-373F32CE98E2}"/>
              </a:ext>
            </a:extLst>
          </p:cNvPr>
          <p:cNvSpPr/>
          <p:nvPr/>
        </p:nvSpPr>
        <p:spPr>
          <a:xfrm>
            <a:off x="850392" y="4999711"/>
            <a:ext cx="6574536"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Handle missing values</a:t>
            </a:r>
            <a:endParaRPr lang="en-IN" dirty="0"/>
          </a:p>
        </p:txBody>
      </p:sp>
      <p:sp>
        <p:nvSpPr>
          <p:cNvPr id="10" name="Rectangle 9">
            <a:extLst>
              <a:ext uri="{FF2B5EF4-FFF2-40B4-BE49-F238E27FC236}">
                <a16:creationId xmlns:a16="http://schemas.microsoft.com/office/drawing/2014/main" id="{079ABD37-FF7C-C9CA-E5D9-7D1FABBBAC31}"/>
              </a:ext>
            </a:extLst>
          </p:cNvPr>
          <p:cNvSpPr/>
          <p:nvPr/>
        </p:nvSpPr>
        <p:spPr>
          <a:xfrm>
            <a:off x="850392" y="5661981"/>
            <a:ext cx="6574536"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Export to CSV file</a:t>
            </a:r>
            <a:endParaRPr lang="en-IN" dirty="0"/>
          </a:p>
        </p:txBody>
      </p:sp>
      <p:sp>
        <p:nvSpPr>
          <p:cNvPr id="11" name="Arrow: Curved Left 10">
            <a:extLst>
              <a:ext uri="{FF2B5EF4-FFF2-40B4-BE49-F238E27FC236}">
                <a16:creationId xmlns:a16="http://schemas.microsoft.com/office/drawing/2014/main" id="{7772DC79-7A68-614E-FFE1-08C1296C886F}"/>
              </a:ext>
            </a:extLst>
          </p:cNvPr>
          <p:cNvSpPr/>
          <p:nvPr/>
        </p:nvSpPr>
        <p:spPr>
          <a:xfrm>
            <a:off x="7424928" y="1691643"/>
            <a:ext cx="512064" cy="767448"/>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3" name="Arrow: Curved Left 12">
            <a:extLst>
              <a:ext uri="{FF2B5EF4-FFF2-40B4-BE49-F238E27FC236}">
                <a16:creationId xmlns:a16="http://schemas.microsoft.com/office/drawing/2014/main" id="{EA44C5D7-2760-3BFA-7B4A-01CB7D96928A}"/>
              </a:ext>
            </a:extLst>
          </p:cNvPr>
          <p:cNvSpPr/>
          <p:nvPr/>
        </p:nvSpPr>
        <p:spPr>
          <a:xfrm>
            <a:off x="7403592" y="2561599"/>
            <a:ext cx="512064" cy="649437"/>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Arrow: Curved Left 13">
            <a:extLst>
              <a:ext uri="{FF2B5EF4-FFF2-40B4-BE49-F238E27FC236}">
                <a16:creationId xmlns:a16="http://schemas.microsoft.com/office/drawing/2014/main" id="{052D0661-57E4-D146-BEE9-C0BA09C2A1F1}"/>
              </a:ext>
            </a:extLst>
          </p:cNvPr>
          <p:cNvSpPr/>
          <p:nvPr/>
        </p:nvSpPr>
        <p:spPr>
          <a:xfrm>
            <a:off x="7420356" y="3307075"/>
            <a:ext cx="512064" cy="640378"/>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5" name="Arrow: Curved Left 14">
            <a:extLst>
              <a:ext uri="{FF2B5EF4-FFF2-40B4-BE49-F238E27FC236}">
                <a16:creationId xmlns:a16="http://schemas.microsoft.com/office/drawing/2014/main" id="{D0D79A25-7E16-6F76-299F-7E4F0A208D6E}"/>
              </a:ext>
            </a:extLst>
          </p:cNvPr>
          <p:cNvSpPr/>
          <p:nvPr/>
        </p:nvSpPr>
        <p:spPr>
          <a:xfrm>
            <a:off x="7421880" y="4037269"/>
            <a:ext cx="512064" cy="640378"/>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 name="Arrow: Curved Left 15">
            <a:extLst>
              <a:ext uri="{FF2B5EF4-FFF2-40B4-BE49-F238E27FC236}">
                <a16:creationId xmlns:a16="http://schemas.microsoft.com/office/drawing/2014/main" id="{889FE5B9-80CD-3AB9-CB37-79FF5C8834C0}"/>
              </a:ext>
            </a:extLst>
          </p:cNvPr>
          <p:cNvSpPr/>
          <p:nvPr/>
        </p:nvSpPr>
        <p:spPr>
          <a:xfrm>
            <a:off x="7421880" y="4696752"/>
            <a:ext cx="512064" cy="640378"/>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7" name="Arrow: Curved Left 16">
            <a:extLst>
              <a:ext uri="{FF2B5EF4-FFF2-40B4-BE49-F238E27FC236}">
                <a16:creationId xmlns:a16="http://schemas.microsoft.com/office/drawing/2014/main" id="{FF505102-3548-972C-0087-7B87BAA21E54}"/>
              </a:ext>
            </a:extLst>
          </p:cNvPr>
          <p:cNvSpPr/>
          <p:nvPr/>
        </p:nvSpPr>
        <p:spPr>
          <a:xfrm>
            <a:off x="7421880" y="5405610"/>
            <a:ext cx="512064" cy="640378"/>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TextBox 17">
            <a:extLst>
              <a:ext uri="{FF2B5EF4-FFF2-40B4-BE49-F238E27FC236}">
                <a16:creationId xmlns:a16="http://schemas.microsoft.com/office/drawing/2014/main" id="{779DC44C-9B50-9F34-C453-178B90D22F2A}"/>
              </a:ext>
            </a:extLst>
          </p:cNvPr>
          <p:cNvSpPr txBox="1"/>
          <p:nvPr/>
        </p:nvSpPr>
        <p:spPr>
          <a:xfrm>
            <a:off x="8595360" y="2057062"/>
            <a:ext cx="2743200" cy="646331"/>
          </a:xfrm>
          <a:prstGeom prst="rect">
            <a:avLst/>
          </a:prstGeom>
          <a:noFill/>
        </p:spPr>
        <p:txBody>
          <a:bodyPr wrap="square" rtlCol="0">
            <a:spAutoFit/>
          </a:bodyPr>
          <a:lstStyle/>
          <a:p>
            <a:r>
              <a:rPr lang="en-US" dirty="0"/>
              <a:t>GitHub link:</a:t>
            </a:r>
            <a:br>
              <a:rPr lang="en-US" dirty="0"/>
            </a:br>
            <a:r>
              <a:rPr lang="en-IN" dirty="0" err="1">
                <a:hlinkClick r:id="rId3"/>
              </a:rPr>
              <a:t>DataCollection</a:t>
            </a:r>
            <a:endParaRPr lang="en-IN" dirty="0"/>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Rectangle 4">
            <a:extLst>
              <a:ext uri="{FF2B5EF4-FFF2-40B4-BE49-F238E27FC236}">
                <a16:creationId xmlns:a16="http://schemas.microsoft.com/office/drawing/2014/main" id="{FD406444-F3AC-18E3-0FF6-9FA060C5F0EC}"/>
              </a:ext>
            </a:extLst>
          </p:cNvPr>
          <p:cNvSpPr/>
          <p:nvPr/>
        </p:nvSpPr>
        <p:spPr>
          <a:xfrm>
            <a:off x="845820" y="1450013"/>
            <a:ext cx="6574536"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Request Rocket launch data from its Wikipedia page</a:t>
            </a:r>
            <a:endParaRPr lang="en-IN" dirty="0"/>
          </a:p>
        </p:txBody>
      </p:sp>
      <p:sp>
        <p:nvSpPr>
          <p:cNvPr id="7" name="Rectangle 6">
            <a:extLst>
              <a:ext uri="{FF2B5EF4-FFF2-40B4-BE49-F238E27FC236}">
                <a16:creationId xmlns:a16="http://schemas.microsoft.com/office/drawing/2014/main" id="{0806979A-F0D2-161C-D653-67017EE48188}"/>
              </a:ext>
            </a:extLst>
          </p:cNvPr>
          <p:cNvSpPr/>
          <p:nvPr/>
        </p:nvSpPr>
        <p:spPr>
          <a:xfrm>
            <a:off x="850392" y="2233895"/>
            <a:ext cx="6574536"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Extract all column/variable names from HTML table header</a:t>
            </a:r>
            <a:endParaRPr lang="en-IN" dirty="0"/>
          </a:p>
        </p:txBody>
      </p:sp>
      <p:sp>
        <p:nvSpPr>
          <p:cNvPr id="8" name="Rectangle 7">
            <a:extLst>
              <a:ext uri="{FF2B5EF4-FFF2-40B4-BE49-F238E27FC236}">
                <a16:creationId xmlns:a16="http://schemas.microsoft.com/office/drawing/2014/main" id="{C82E7705-D960-9731-D495-565E5BF55C01}"/>
              </a:ext>
            </a:extLst>
          </p:cNvPr>
          <p:cNvSpPr/>
          <p:nvPr/>
        </p:nvSpPr>
        <p:spPr>
          <a:xfrm>
            <a:off x="850392" y="2928733"/>
            <a:ext cx="6574536"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 a </a:t>
            </a:r>
            <a:r>
              <a:rPr lang="en-US" dirty="0" err="1"/>
              <a:t>dataframe</a:t>
            </a:r>
            <a:r>
              <a:rPr lang="en-US" dirty="0"/>
              <a:t> by parsing the launch HTML tables</a:t>
            </a:r>
            <a:endParaRPr lang="en-IN" dirty="0"/>
          </a:p>
        </p:txBody>
      </p:sp>
      <p:sp>
        <p:nvSpPr>
          <p:cNvPr id="9" name="Arrow: Curved Left 8">
            <a:extLst>
              <a:ext uri="{FF2B5EF4-FFF2-40B4-BE49-F238E27FC236}">
                <a16:creationId xmlns:a16="http://schemas.microsoft.com/office/drawing/2014/main" id="{5898A3F2-E515-767D-EE81-DA8C11447DF5}"/>
              </a:ext>
            </a:extLst>
          </p:cNvPr>
          <p:cNvSpPr/>
          <p:nvPr/>
        </p:nvSpPr>
        <p:spPr>
          <a:xfrm>
            <a:off x="7424928" y="1691643"/>
            <a:ext cx="512064" cy="767448"/>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 name="Arrow: Curved Left 9">
            <a:extLst>
              <a:ext uri="{FF2B5EF4-FFF2-40B4-BE49-F238E27FC236}">
                <a16:creationId xmlns:a16="http://schemas.microsoft.com/office/drawing/2014/main" id="{FB00F2EC-CC75-23E8-8902-AEAE42158311}"/>
              </a:ext>
            </a:extLst>
          </p:cNvPr>
          <p:cNvSpPr/>
          <p:nvPr/>
        </p:nvSpPr>
        <p:spPr>
          <a:xfrm>
            <a:off x="7403592" y="2561599"/>
            <a:ext cx="512064" cy="649437"/>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 name="Arrow: Curved Left 11">
            <a:extLst>
              <a:ext uri="{FF2B5EF4-FFF2-40B4-BE49-F238E27FC236}">
                <a16:creationId xmlns:a16="http://schemas.microsoft.com/office/drawing/2014/main" id="{A6110130-AB6F-A34D-06D4-FCE1D8D59945}"/>
              </a:ext>
            </a:extLst>
          </p:cNvPr>
          <p:cNvSpPr/>
          <p:nvPr/>
        </p:nvSpPr>
        <p:spPr>
          <a:xfrm>
            <a:off x="7420356" y="3307075"/>
            <a:ext cx="512064" cy="640378"/>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3" name="Rectangle 12">
            <a:extLst>
              <a:ext uri="{FF2B5EF4-FFF2-40B4-BE49-F238E27FC236}">
                <a16:creationId xmlns:a16="http://schemas.microsoft.com/office/drawing/2014/main" id="{19A48820-5E3C-42C1-C266-8BD8F8C75C26}"/>
              </a:ext>
            </a:extLst>
          </p:cNvPr>
          <p:cNvSpPr/>
          <p:nvPr/>
        </p:nvSpPr>
        <p:spPr>
          <a:xfrm>
            <a:off x="850392" y="3623571"/>
            <a:ext cx="6574536"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Export to CSV file</a:t>
            </a:r>
            <a:endParaRPr lang="en-IN" dirty="0"/>
          </a:p>
        </p:txBody>
      </p:sp>
      <p:sp>
        <p:nvSpPr>
          <p:cNvPr id="14" name="TextBox 13">
            <a:extLst>
              <a:ext uri="{FF2B5EF4-FFF2-40B4-BE49-F238E27FC236}">
                <a16:creationId xmlns:a16="http://schemas.microsoft.com/office/drawing/2014/main" id="{2B458BFA-A5D4-413B-2859-E14AB1B9CD75}"/>
              </a:ext>
            </a:extLst>
          </p:cNvPr>
          <p:cNvSpPr txBox="1"/>
          <p:nvPr/>
        </p:nvSpPr>
        <p:spPr>
          <a:xfrm>
            <a:off x="8458200" y="1587564"/>
            <a:ext cx="2743200" cy="646331"/>
          </a:xfrm>
          <a:prstGeom prst="rect">
            <a:avLst/>
          </a:prstGeom>
          <a:noFill/>
        </p:spPr>
        <p:txBody>
          <a:bodyPr wrap="square" rtlCol="0">
            <a:spAutoFit/>
          </a:bodyPr>
          <a:lstStyle/>
          <a:p>
            <a:r>
              <a:rPr lang="en-US" dirty="0"/>
              <a:t>GitHub link:</a:t>
            </a:r>
            <a:br>
              <a:rPr lang="en-US" dirty="0"/>
            </a:br>
            <a:r>
              <a:rPr lang="en-IN" dirty="0" err="1">
                <a:hlinkClick r:id="rId3"/>
              </a:rPr>
              <a:t>Webscraping</a:t>
            </a:r>
            <a:endParaRPr lang="en-IN" dirty="0"/>
          </a:p>
        </p:txBody>
      </p:sp>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Slide Number Placeholder 5">
            <a:extLst>
              <a:ext uri="{FF2B5EF4-FFF2-40B4-BE49-F238E27FC236}">
                <a16:creationId xmlns:a16="http://schemas.microsoft.com/office/drawing/2014/main" id="{6B312479-AF0B-3112-FAB3-D2E3FDF7CA20}"/>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9</a:t>
            </a:fld>
            <a:endParaRPr lang="en-US"/>
          </a:p>
        </p:txBody>
      </p:sp>
      <p:sp>
        <p:nvSpPr>
          <p:cNvPr id="3" name="Rectangle 2">
            <a:extLst>
              <a:ext uri="{FF2B5EF4-FFF2-40B4-BE49-F238E27FC236}">
                <a16:creationId xmlns:a16="http://schemas.microsoft.com/office/drawing/2014/main" id="{5CCA4651-6D72-642B-6542-0C7351DB4ACB}"/>
              </a:ext>
            </a:extLst>
          </p:cNvPr>
          <p:cNvSpPr/>
          <p:nvPr/>
        </p:nvSpPr>
        <p:spPr>
          <a:xfrm>
            <a:off x="850392" y="1508013"/>
            <a:ext cx="6574536"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 the number of launches on each site</a:t>
            </a:r>
            <a:endParaRPr lang="en-IN" dirty="0"/>
          </a:p>
        </p:txBody>
      </p:sp>
      <p:sp>
        <p:nvSpPr>
          <p:cNvPr id="6" name="Rectangle 5">
            <a:extLst>
              <a:ext uri="{FF2B5EF4-FFF2-40B4-BE49-F238E27FC236}">
                <a16:creationId xmlns:a16="http://schemas.microsoft.com/office/drawing/2014/main" id="{DDAA1514-3BE3-623D-66B2-2DF8417FE54D}"/>
              </a:ext>
            </a:extLst>
          </p:cNvPr>
          <p:cNvSpPr/>
          <p:nvPr/>
        </p:nvSpPr>
        <p:spPr>
          <a:xfrm>
            <a:off x="850392" y="2233895"/>
            <a:ext cx="6574536"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 the number and occurrence of each orbit</a:t>
            </a:r>
            <a:endParaRPr lang="en-IN" dirty="0"/>
          </a:p>
        </p:txBody>
      </p:sp>
      <p:sp>
        <p:nvSpPr>
          <p:cNvPr id="7" name="Rectangle 6">
            <a:extLst>
              <a:ext uri="{FF2B5EF4-FFF2-40B4-BE49-F238E27FC236}">
                <a16:creationId xmlns:a16="http://schemas.microsoft.com/office/drawing/2014/main" id="{10705D7E-50A1-33BA-3151-906B3A13B7FD}"/>
              </a:ext>
            </a:extLst>
          </p:cNvPr>
          <p:cNvSpPr/>
          <p:nvPr/>
        </p:nvSpPr>
        <p:spPr>
          <a:xfrm>
            <a:off x="850392" y="2928733"/>
            <a:ext cx="6574536"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 the number and occurrence of mission outcome per orbit type </a:t>
            </a:r>
            <a:endParaRPr lang="en-IN" dirty="0"/>
          </a:p>
        </p:txBody>
      </p:sp>
      <p:sp>
        <p:nvSpPr>
          <p:cNvPr id="9" name="Rectangle 8">
            <a:extLst>
              <a:ext uri="{FF2B5EF4-FFF2-40B4-BE49-F238E27FC236}">
                <a16:creationId xmlns:a16="http://schemas.microsoft.com/office/drawing/2014/main" id="{B95998D6-4878-1AB0-699B-EEE7748BD57F}"/>
              </a:ext>
            </a:extLst>
          </p:cNvPr>
          <p:cNvSpPr/>
          <p:nvPr/>
        </p:nvSpPr>
        <p:spPr>
          <a:xfrm>
            <a:off x="850392" y="3623571"/>
            <a:ext cx="6574536" cy="6897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 a landing outcome label from Outcome column using one-hot encoding</a:t>
            </a:r>
            <a:endParaRPr lang="en-IN" dirty="0"/>
          </a:p>
        </p:txBody>
      </p:sp>
      <p:sp>
        <p:nvSpPr>
          <p:cNvPr id="10" name="Rectangle 9">
            <a:extLst>
              <a:ext uri="{FF2B5EF4-FFF2-40B4-BE49-F238E27FC236}">
                <a16:creationId xmlns:a16="http://schemas.microsoft.com/office/drawing/2014/main" id="{D2D797FB-C65E-2921-6DBE-E7BED687D132}"/>
              </a:ext>
            </a:extLst>
          </p:cNvPr>
          <p:cNvSpPr/>
          <p:nvPr/>
        </p:nvSpPr>
        <p:spPr>
          <a:xfrm>
            <a:off x="850392" y="4403122"/>
            <a:ext cx="6574536"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Export to CSV</a:t>
            </a:r>
            <a:endParaRPr lang="en-IN" dirty="0"/>
          </a:p>
        </p:txBody>
      </p:sp>
      <p:sp>
        <p:nvSpPr>
          <p:cNvPr id="13" name="Arrow: Curved Left 12">
            <a:extLst>
              <a:ext uri="{FF2B5EF4-FFF2-40B4-BE49-F238E27FC236}">
                <a16:creationId xmlns:a16="http://schemas.microsoft.com/office/drawing/2014/main" id="{CDA6BBAF-20DF-4771-F2CC-7E5537B7EBC9}"/>
              </a:ext>
            </a:extLst>
          </p:cNvPr>
          <p:cNvSpPr/>
          <p:nvPr/>
        </p:nvSpPr>
        <p:spPr>
          <a:xfrm>
            <a:off x="7424928" y="1691643"/>
            <a:ext cx="512064" cy="767448"/>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Arrow: Curved Left 13">
            <a:extLst>
              <a:ext uri="{FF2B5EF4-FFF2-40B4-BE49-F238E27FC236}">
                <a16:creationId xmlns:a16="http://schemas.microsoft.com/office/drawing/2014/main" id="{EC2C03AF-ECB3-1E35-C53D-B16A9F256E61}"/>
              </a:ext>
            </a:extLst>
          </p:cNvPr>
          <p:cNvSpPr/>
          <p:nvPr/>
        </p:nvSpPr>
        <p:spPr>
          <a:xfrm>
            <a:off x="7403592" y="2561599"/>
            <a:ext cx="512064" cy="649437"/>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 name="Arrow: Curved Left 14">
            <a:extLst>
              <a:ext uri="{FF2B5EF4-FFF2-40B4-BE49-F238E27FC236}">
                <a16:creationId xmlns:a16="http://schemas.microsoft.com/office/drawing/2014/main" id="{7EFF35EF-4A22-E5B0-40E6-FED5A6E37A31}"/>
              </a:ext>
            </a:extLst>
          </p:cNvPr>
          <p:cNvSpPr/>
          <p:nvPr/>
        </p:nvSpPr>
        <p:spPr>
          <a:xfrm>
            <a:off x="7420356" y="3307075"/>
            <a:ext cx="512064" cy="640378"/>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6" name="Arrow: Curved Left 15">
            <a:extLst>
              <a:ext uri="{FF2B5EF4-FFF2-40B4-BE49-F238E27FC236}">
                <a16:creationId xmlns:a16="http://schemas.microsoft.com/office/drawing/2014/main" id="{4D7FDFF0-A41F-29F3-736A-532481657812}"/>
              </a:ext>
            </a:extLst>
          </p:cNvPr>
          <p:cNvSpPr/>
          <p:nvPr/>
        </p:nvSpPr>
        <p:spPr>
          <a:xfrm>
            <a:off x="7421880" y="4037269"/>
            <a:ext cx="512064" cy="640378"/>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9" name="TextBox 18">
            <a:extLst>
              <a:ext uri="{FF2B5EF4-FFF2-40B4-BE49-F238E27FC236}">
                <a16:creationId xmlns:a16="http://schemas.microsoft.com/office/drawing/2014/main" id="{7871450F-7B86-D722-5717-1C805B4771F7}"/>
              </a:ext>
            </a:extLst>
          </p:cNvPr>
          <p:cNvSpPr txBox="1"/>
          <p:nvPr/>
        </p:nvSpPr>
        <p:spPr>
          <a:xfrm>
            <a:off x="8595360" y="2057062"/>
            <a:ext cx="2743200" cy="646331"/>
          </a:xfrm>
          <a:prstGeom prst="rect">
            <a:avLst/>
          </a:prstGeom>
          <a:noFill/>
        </p:spPr>
        <p:txBody>
          <a:bodyPr wrap="square" rtlCol="0">
            <a:spAutoFit/>
          </a:bodyPr>
          <a:lstStyle/>
          <a:p>
            <a:r>
              <a:rPr lang="en-US" dirty="0"/>
              <a:t>GitHub link:</a:t>
            </a:r>
            <a:br>
              <a:rPr lang="en-US" dirty="0"/>
            </a:br>
            <a:r>
              <a:rPr lang="en-IN" dirty="0">
                <a:hlinkClick r:id="rId3"/>
              </a:rPr>
              <a:t>Data Wrangling</a:t>
            </a:r>
            <a:endParaRPr lang="en-IN" dirty="0"/>
          </a:p>
        </p:txBody>
      </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e0793d39-0939-496d-b129-198edd916feb}" enabled="0" method="" siteId="{e0793d39-0939-496d-b129-198edd916feb}" removed="1"/>
</clbl:labelList>
</file>

<file path=docProps/app.xml><?xml version="1.0" encoding="utf-8"?>
<Properties xmlns="http://schemas.openxmlformats.org/officeDocument/2006/extended-properties" xmlns:vt="http://schemas.openxmlformats.org/officeDocument/2006/docPropsVTypes">
  <Template/>
  <TotalTime>398</TotalTime>
  <Words>1818</Words>
  <Application>Microsoft Office PowerPoint</Application>
  <PresentationFormat>Widescreen</PresentationFormat>
  <Paragraphs>201</Paragraphs>
  <Slides>41</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Abadi</vt:lpstr>
      <vt:lpstr>-apple-system</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Medige, Rosemary</cp:lastModifiedBy>
  <cp:revision>199</cp:revision>
  <dcterms:created xsi:type="dcterms:W3CDTF">2021-04-29T18:58:34Z</dcterms:created>
  <dcterms:modified xsi:type="dcterms:W3CDTF">2023-08-30T16:21:41Z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